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6858000" cx="12192000"/>
  <p:notesSz cx="6858000" cy="9144000"/>
  <p:embeddedFontLst>
    <p:embeddedFont>
      <p:font typeface="Libre Franklin"/>
      <p:regular r:id="rId59"/>
      <p:bold r:id="rId60"/>
      <p:italic r:id="rId61"/>
      <p:boldItalic r:id="rId62"/>
    </p:embeddedFont>
    <p:embeddedFont>
      <p:font typeface="Libre Franklin Medium"/>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48">
          <p15:clr>
            <a:srgbClr val="A4A3A4"/>
          </p15:clr>
        </p15:guide>
        <p15:guide id="2" pos="7080">
          <p15:clr>
            <a:srgbClr val="A4A3A4"/>
          </p15:clr>
        </p15:guide>
        <p15:guide id="3" pos="51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C6EB02-671C-435F-B54F-E41EA88A193E}">
  <a:tblStyle styleId="{10C6EB02-671C-435F-B54F-E41EA88A19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48" orient="horz"/>
        <p:guide pos="7080"/>
        <p:guide pos="51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ibreFranklin-boldItalic.fntdata"/><Relationship Id="rId61" Type="http://schemas.openxmlformats.org/officeDocument/2006/relationships/font" Target="fonts/LibreFranklin-italic.fntdata"/><Relationship Id="rId20" Type="http://schemas.openxmlformats.org/officeDocument/2006/relationships/slide" Target="slides/slide14.xml"/><Relationship Id="rId64" Type="http://schemas.openxmlformats.org/officeDocument/2006/relationships/font" Target="fonts/LibreFranklinMedium-bold.fntdata"/><Relationship Id="rId63" Type="http://schemas.openxmlformats.org/officeDocument/2006/relationships/font" Target="fonts/LibreFranklinMedium-regular.fntdata"/><Relationship Id="rId22" Type="http://schemas.openxmlformats.org/officeDocument/2006/relationships/slide" Target="slides/slide16.xml"/><Relationship Id="rId66" Type="http://schemas.openxmlformats.org/officeDocument/2006/relationships/font" Target="fonts/LibreFranklinMedium-boldItalic.fntdata"/><Relationship Id="rId21" Type="http://schemas.openxmlformats.org/officeDocument/2006/relationships/slide" Target="slides/slide15.xml"/><Relationship Id="rId65" Type="http://schemas.openxmlformats.org/officeDocument/2006/relationships/font" Target="fonts/LibreFranklinMedium-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ibreFranklin-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LibreFranklin-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dd39a110b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dd39a110b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29dd39a110b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b7eafb4c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b7eafb4c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1eb7eafb4c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eb7eafb4c2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eb7eafb4c2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1eb7eafb4c2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eb7eafb4c2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eb7eafb4c2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1eb7eafb4c2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b7eafb4c2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b7eafb4c2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1eb7eafb4c2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b7eafb4c2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eb7eafb4c2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1eb7eafb4c2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9dd39a110b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9dd39a110b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29dd39a110b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eb7eafb4c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eb7eafb4c2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1eb7eafb4c2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dd39a110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9dd39a110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29dd39a110b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9dd39a110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9dd39a110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29dd39a110b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9dd39a110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9dd39a110b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29dd39a110b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dd39a110b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9dd39a110b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29dd39a110b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c3226864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c3226864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1ec32268648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dd39a110b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9dd39a110b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29dd39a110b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dd39a110b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9dd39a110b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29dd39a110b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eb7eafb4c2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eb7eafb4c2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1eb7eafb4c2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eb7eafb4c2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eb7eafb4c2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1eb7eafb4c2_0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eb7eafb4c2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eb7eafb4c2_0_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1eb7eafb4c2_0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eb7eafb4c2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eb7eafb4c2_0_2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1eb7eafb4c2_0_2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dd39a110b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dd39a110b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29dd39a110b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9dd39a110b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9dd39a110b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g29dd39a110b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dd39a110b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9dd39a110b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29dd39a110b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dd39a110b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dd39a110b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29dd39a110b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dd39a110b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9dd39a110b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29dd39a110b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9dd39a110b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9dd39a110b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29dd39a110b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9dd39a110b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9dd39a110b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29dd39a110b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eb7eafb4c2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eb7eafb4c2_0_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1eb7eafb4c2_0_2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9dd39a110b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9dd39a110b_0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29dd39a110b_0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9dd39a110b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9dd39a110b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29dd39a110b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dd39a110b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9dd39a110b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g29dd39a110b_0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9dd39a110b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9dd39a110b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29dd39a110b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9dd39a110b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9dd39a110b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29dd39a110b_0_1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9dd39a110b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9dd39a110b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g29dd39a110b_0_1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ec32268648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ec32268648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1ec32268648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ec3226864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ec32268648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1ec32268648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spTree>
      <p:nvGrpSpPr>
        <p:cNvPr id="15" name="Shape 15"/>
        <p:cNvGrpSpPr/>
        <p:nvPr/>
      </p:nvGrpSpPr>
      <p:grpSpPr>
        <a:xfrm>
          <a:off x="0" y="0"/>
          <a:ext cx="0" cy="0"/>
          <a:chOff x="0" y="0"/>
          <a:chExt cx="0" cy="0"/>
        </a:xfrm>
      </p:grpSpPr>
      <p:sp>
        <p:nvSpPr>
          <p:cNvPr id="16" name="Google Shape;16;p2"/>
          <p:cNvSpPr/>
          <p:nvPr/>
        </p:nvSpPr>
        <p:spPr>
          <a:xfrm>
            <a:off x="0" y="0"/>
            <a:ext cx="7532914" cy="6858000"/>
          </a:xfrm>
          <a:prstGeom prst="rect">
            <a:avLst/>
          </a:prstGeom>
          <a:solidFill>
            <a:schemeClr val="dk1"/>
          </a:solidFill>
          <a:ln cap="flat" cmpd="sng" w="12700">
            <a:solidFill>
              <a:srgbClr val="256C8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17" name="Google Shape;17;p2"/>
          <p:cNvSpPr txBox="1"/>
          <p:nvPr>
            <p:ph type="title"/>
          </p:nvPr>
        </p:nvSpPr>
        <p:spPr>
          <a:xfrm>
            <a:off x="640078" y="627016"/>
            <a:ext cx="6389027" cy="5601790"/>
          </a:xfrm>
          <a:prstGeom prst="rect">
            <a:avLst/>
          </a:prstGeom>
          <a:noFill/>
          <a:ln>
            <a:noFill/>
          </a:ln>
        </p:spPr>
        <p:txBody>
          <a:bodyPr anchorCtr="0" anchor="ctr" bIns="45700" lIns="91425" spcFirstLastPara="1" rIns="91425" wrap="square" tIns="45700">
            <a:noAutofit/>
          </a:bodyPr>
          <a:lstStyle>
            <a:lvl1pPr lvl="0" algn="r">
              <a:lnSpc>
                <a:spcPct val="101000"/>
              </a:lnSpc>
              <a:spcBef>
                <a:spcPts val="700"/>
              </a:spcBef>
              <a:spcAft>
                <a:spcPts val="0"/>
              </a:spcAft>
              <a:buClr>
                <a:schemeClr val="lt1"/>
              </a:buClr>
              <a:buSzPts val="8000"/>
              <a:buFont typeface="Libre Franklin"/>
              <a:buNone/>
              <a:defRPr sz="8000"/>
            </a:lvl1pPr>
            <a:lvl2pPr lvl="1">
              <a:spcBef>
                <a:spcPts val="7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body"/>
          </p:nvPr>
        </p:nvSpPr>
        <p:spPr>
          <a:xfrm>
            <a:off x="8029797" y="627016"/>
            <a:ext cx="3199034" cy="5590903"/>
          </a:xfrm>
          <a:prstGeom prst="rect">
            <a:avLst/>
          </a:prstGeom>
          <a:noFill/>
          <a:ln>
            <a:noFill/>
          </a:ln>
        </p:spPr>
        <p:txBody>
          <a:bodyPr anchorCtr="0" anchor="ctr"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2600"/>
              <a:buNone/>
              <a:defRPr sz="2600">
                <a:solidFill>
                  <a:schemeClr val="dk1"/>
                </a:solidFill>
                <a:latin typeface="Libre Franklin Medium"/>
                <a:ea typeface="Libre Franklin Medium"/>
                <a:cs typeface="Libre Franklin Medium"/>
                <a:sym typeface="Libre Franklin Medium"/>
              </a:defRPr>
            </a:lvl1pPr>
            <a:lvl2pPr indent="-228600" lvl="1" marL="914400" algn="l">
              <a:lnSpc>
                <a:spcPct val="101000"/>
              </a:lnSpc>
              <a:spcBef>
                <a:spcPts val="700"/>
              </a:spcBef>
              <a:spcAft>
                <a:spcPts val="0"/>
              </a:spcAft>
              <a:buClr>
                <a:schemeClr val="dk1"/>
              </a:buClr>
              <a:buSzPts val="2300"/>
              <a:buNone/>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black background with white text&#10;&#10;Description automatically generated" id="20" name="Google Shape;20;p2"/>
          <p:cNvPicPr preferRelativeResize="0"/>
          <p:nvPr/>
        </p:nvPicPr>
        <p:blipFill rotWithShape="1">
          <a:blip r:embed="rId2">
            <a:alphaModFix/>
          </a:blip>
          <a:srcRect b="0" l="0" r="0" t="0"/>
          <a:stretch/>
        </p:blipFill>
        <p:spPr>
          <a:xfrm>
            <a:off x="8969538" y="6266881"/>
            <a:ext cx="2259294" cy="47445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howMasterSp="0">
  <p:cSld name="Closing">
    <p:spTree>
      <p:nvGrpSpPr>
        <p:cNvPr id="86" name="Shape 86"/>
        <p:cNvGrpSpPr/>
        <p:nvPr/>
      </p:nvGrpSpPr>
      <p:grpSpPr>
        <a:xfrm>
          <a:off x="0" y="0"/>
          <a:ext cx="0" cy="0"/>
          <a:chOff x="0" y="0"/>
          <a:chExt cx="0" cy="0"/>
        </a:xfrm>
      </p:grpSpPr>
      <p:sp>
        <p:nvSpPr>
          <p:cNvPr id="87" name="Google Shape;87;p11"/>
          <p:cNvSpPr/>
          <p:nvPr/>
        </p:nvSpPr>
        <p:spPr>
          <a:xfrm>
            <a:off x="3990108" y="1225106"/>
            <a:ext cx="8201891" cy="395180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88" name="Google Shape;88;p11"/>
          <p:cNvSpPr txBox="1"/>
          <p:nvPr>
            <p:ph type="title"/>
          </p:nvPr>
        </p:nvSpPr>
        <p:spPr>
          <a:xfrm>
            <a:off x="4555193" y="3036762"/>
            <a:ext cx="7136064" cy="1700784"/>
          </a:xfrm>
          <a:prstGeom prst="rect">
            <a:avLst/>
          </a:prstGeom>
          <a:noFill/>
          <a:ln>
            <a:noFill/>
          </a:ln>
        </p:spPr>
        <p:txBody>
          <a:bodyPr anchorCtr="0" anchor="ctr" bIns="45700" lIns="91425" spcFirstLastPara="1" rIns="91425" wrap="square" tIns="45700">
            <a:normAutofit/>
          </a:bodyPr>
          <a:lstStyle>
            <a:lvl1pPr lvl="0" algn="l">
              <a:lnSpc>
                <a:spcPct val="101000"/>
              </a:lnSpc>
              <a:spcBef>
                <a:spcPts val="700"/>
              </a:spcBef>
              <a:spcAft>
                <a:spcPts val="0"/>
              </a:spcAft>
              <a:buClr>
                <a:schemeClr val="lt1"/>
              </a:buClr>
              <a:buSzPts val="6600"/>
              <a:buFont typeface="Libre Franklin"/>
              <a:buNone/>
              <a:defRPr/>
            </a:lvl1pPr>
            <a:lvl2pPr lvl="1">
              <a:spcBef>
                <a:spcPts val="7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
          <p:cNvSpPr/>
          <p:nvPr>
            <p:ph idx="2" type="pic"/>
          </p:nvPr>
        </p:nvSpPr>
        <p:spPr>
          <a:xfrm>
            <a:off x="-12804" y="1225484"/>
            <a:ext cx="4059934" cy="3951807"/>
          </a:xfrm>
          <a:prstGeom prst="rect">
            <a:avLst/>
          </a:prstGeom>
          <a:noFill/>
          <a:ln>
            <a:noFill/>
          </a:ln>
        </p:spPr>
      </p:sp>
      <p:sp>
        <p:nvSpPr>
          <p:cNvPr id="90" name="Google Shape;90;p11"/>
          <p:cNvSpPr txBox="1"/>
          <p:nvPr>
            <p:ph idx="1" type="body"/>
          </p:nvPr>
        </p:nvSpPr>
        <p:spPr>
          <a:xfrm>
            <a:off x="4547779" y="5355583"/>
            <a:ext cx="2270162" cy="577153"/>
          </a:xfrm>
          <a:prstGeom prst="rect">
            <a:avLst/>
          </a:prstGeom>
          <a:noFill/>
          <a:ln>
            <a:noFill/>
          </a:ln>
        </p:spPr>
        <p:txBody>
          <a:bodyPr anchorCtr="0" anchor="t"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1600"/>
              <a:buNone/>
              <a:defRPr sz="1600">
                <a:solidFill>
                  <a:schemeClr val="dk1"/>
                </a:solidFill>
              </a:defRPr>
            </a:lvl1pPr>
            <a:lvl2pPr indent="-342900" lvl="1" marL="914400" algn="l">
              <a:lnSpc>
                <a:spcPct val="101000"/>
              </a:lnSpc>
              <a:spcBef>
                <a:spcPts val="700"/>
              </a:spcBef>
              <a:spcAft>
                <a:spcPts val="0"/>
              </a:spcAft>
              <a:buClr>
                <a:schemeClr val="dk1"/>
              </a:buClr>
              <a:buSzPts val="1800"/>
              <a:buChar char="▪"/>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1"/>
          <p:cNvSpPr txBox="1"/>
          <p:nvPr>
            <p:ph idx="3" type="body"/>
          </p:nvPr>
        </p:nvSpPr>
        <p:spPr>
          <a:xfrm>
            <a:off x="6984437" y="5355583"/>
            <a:ext cx="2270162" cy="577153"/>
          </a:xfrm>
          <a:prstGeom prst="rect">
            <a:avLst/>
          </a:prstGeom>
          <a:noFill/>
          <a:ln>
            <a:noFill/>
          </a:ln>
        </p:spPr>
        <p:txBody>
          <a:bodyPr anchorCtr="0" anchor="t"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1600"/>
              <a:buNone/>
              <a:defRPr sz="1600">
                <a:solidFill>
                  <a:schemeClr val="dk1"/>
                </a:solidFill>
              </a:defRPr>
            </a:lvl1pPr>
            <a:lvl2pPr indent="-342900" lvl="1" marL="914400" algn="l">
              <a:lnSpc>
                <a:spcPct val="101000"/>
              </a:lnSpc>
              <a:spcBef>
                <a:spcPts val="700"/>
              </a:spcBef>
              <a:spcAft>
                <a:spcPts val="0"/>
              </a:spcAft>
              <a:buClr>
                <a:schemeClr val="dk1"/>
              </a:buClr>
              <a:buSzPts val="1800"/>
              <a:buChar char="▪"/>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1"/>
          <p:cNvSpPr txBox="1"/>
          <p:nvPr>
            <p:ph idx="4" type="body"/>
          </p:nvPr>
        </p:nvSpPr>
        <p:spPr>
          <a:xfrm>
            <a:off x="9421095" y="5355583"/>
            <a:ext cx="2270162" cy="577153"/>
          </a:xfrm>
          <a:prstGeom prst="rect">
            <a:avLst/>
          </a:prstGeom>
          <a:noFill/>
          <a:ln>
            <a:noFill/>
          </a:ln>
        </p:spPr>
        <p:txBody>
          <a:bodyPr anchorCtr="0" anchor="t"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1600"/>
              <a:buNone/>
              <a:defRPr sz="1600">
                <a:solidFill>
                  <a:schemeClr val="dk1"/>
                </a:solidFill>
              </a:defRPr>
            </a:lvl1pPr>
            <a:lvl2pPr indent="-342900" lvl="1" marL="914400" algn="l">
              <a:lnSpc>
                <a:spcPct val="101000"/>
              </a:lnSpc>
              <a:spcBef>
                <a:spcPts val="700"/>
              </a:spcBef>
              <a:spcAft>
                <a:spcPts val="0"/>
              </a:spcAft>
              <a:buClr>
                <a:schemeClr val="dk1"/>
              </a:buClr>
              <a:buSzPts val="1800"/>
              <a:buChar char="▪"/>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1"/>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black background with white text&#10;&#10;Description automatically generated" id="94" name="Google Shape;94;p11"/>
          <p:cNvPicPr preferRelativeResize="0"/>
          <p:nvPr/>
        </p:nvPicPr>
        <p:blipFill rotWithShape="1">
          <a:blip r:embed="rId2">
            <a:alphaModFix/>
          </a:blip>
          <a:srcRect b="0" l="0" r="0" t="0"/>
          <a:stretch/>
        </p:blipFill>
        <p:spPr>
          <a:xfrm>
            <a:off x="8969538" y="6266881"/>
            <a:ext cx="2259294" cy="4744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
  <p:cSld name="Content 3 column ">
    <p:spTree>
      <p:nvGrpSpPr>
        <p:cNvPr id="95" name="Shape 95"/>
        <p:cNvGrpSpPr/>
        <p:nvPr/>
      </p:nvGrpSpPr>
      <p:grpSpPr>
        <a:xfrm>
          <a:off x="0" y="0"/>
          <a:ext cx="0" cy="0"/>
          <a:chOff x="0" y="0"/>
          <a:chExt cx="0" cy="0"/>
        </a:xfrm>
      </p:grpSpPr>
      <p:sp>
        <p:nvSpPr>
          <p:cNvPr id="96" name="Google Shape;96;p12"/>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2"/>
          <p:cNvSpPr txBox="1"/>
          <p:nvPr>
            <p:ph idx="1" type="body"/>
          </p:nvPr>
        </p:nvSpPr>
        <p:spPr>
          <a:xfrm>
            <a:off x="960121" y="2587752"/>
            <a:ext cx="3236976" cy="892048"/>
          </a:xfrm>
          <a:prstGeom prst="rect">
            <a:avLst/>
          </a:prstGeom>
          <a:noFill/>
          <a:ln>
            <a:noFill/>
          </a:ln>
        </p:spPr>
        <p:txBody>
          <a:bodyPr anchorCtr="0" anchor="ctr"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2600"/>
              <a:buNone/>
              <a:defRPr b="0" sz="2600" cap="none"/>
            </a:lvl1pPr>
            <a:lvl2pPr indent="-228600" lvl="1" marL="914400" algn="l">
              <a:lnSpc>
                <a:spcPct val="101000"/>
              </a:lnSpc>
              <a:spcBef>
                <a:spcPts val="700"/>
              </a:spcBef>
              <a:spcAft>
                <a:spcPts val="0"/>
              </a:spcAft>
              <a:buClr>
                <a:schemeClr val="dk1"/>
              </a:buClr>
              <a:buSzPts val="2000"/>
              <a:buNone/>
              <a:defRPr b="1" sz="2000"/>
            </a:lvl2pPr>
            <a:lvl3pPr indent="-228600" lvl="2" marL="1371600" algn="l">
              <a:lnSpc>
                <a:spcPct val="101000"/>
              </a:lnSpc>
              <a:spcBef>
                <a:spcPts val="400"/>
              </a:spcBef>
              <a:spcAft>
                <a:spcPts val="0"/>
              </a:spcAft>
              <a:buClr>
                <a:schemeClr val="dk1"/>
              </a:buClr>
              <a:buSzPts val="1800"/>
              <a:buNone/>
              <a:defRPr b="1" sz="1800"/>
            </a:lvl3pPr>
            <a:lvl4pPr indent="-228600" lvl="3" marL="1828800" algn="l">
              <a:lnSpc>
                <a:spcPct val="101000"/>
              </a:lnSpc>
              <a:spcBef>
                <a:spcPts val="400"/>
              </a:spcBef>
              <a:spcAft>
                <a:spcPts val="0"/>
              </a:spcAft>
              <a:buClr>
                <a:schemeClr val="dk1"/>
              </a:buClr>
              <a:buSzPts val="1600"/>
              <a:buNone/>
              <a:defRPr b="1" sz="1600"/>
            </a:lvl4pPr>
            <a:lvl5pPr indent="-228600" lvl="4" marL="2286000" algn="l">
              <a:lnSpc>
                <a:spcPct val="101000"/>
              </a:lnSpc>
              <a:spcBef>
                <a:spcPts val="4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8" name="Google Shape;98;p12"/>
          <p:cNvSpPr txBox="1"/>
          <p:nvPr>
            <p:ph idx="2" type="body"/>
          </p:nvPr>
        </p:nvSpPr>
        <p:spPr>
          <a:xfrm>
            <a:off x="960120" y="3594538"/>
            <a:ext cx="3236976" cy="2586806"/>
          </a:xfrm>
          <a:prstGeom prst="rect">
            <a:avLst/>
          </a:prstGeom>
          <a:noFill/>
          <a:ln>
            <a:noFill/>
          </a:ln>
        </p:spPr>
        <p:txBody>
          <a:bodyPr anchorCtr="0" anchor="t" bIns="45700" lIns="91425" spcFirstLastPara="1" rIns="91425" wrap="square" tIns="45700">
            <a:normAutofit/>
          </a:bodyPr>
          <a:lstStyle>
            <a:lvl1pPr indent="-336550" lvl="0" marL="457200" algn="l">
              <a:lnSpc>
                <a:spcPct val="101000"/>
              </a:lnSpc>
              <a:spcBef>
                <a:spcPts val="700"/>
              </a:spcBef>
              <a:spcAft>
                <a:spcPts val="0"/>
              </a:spcAft>
              <a:buClr>
                <a:schemeClr val="dk1"/>
              </a:buClr>
              <a:buSzPts val="1700"/>
              <a:buFont typeface="Arial"/>
              <a:buChar char="•"/>
              <a:defRPr sz="1700"/>
            </a:lvl1pPr>
            <a:lvl2pPr indent="-342900" lvl="1" marL="914400" algn="l">
              <a:lnSpc>
                <a:spcPct val="101000"/>
              </a:lnSpc>
              <a:spcBef>
                <a:spcPts val="700"/>
              </a:spcBef>
              <a:spcAft>
                <a:spcPts val="0"/>
              </a:spcAft>
              <a:buClr>
                <a:schemeClr val="dk1"/>
              </a:buClr>
              <a:buSzPts val="1800"/>
              <a:buChar char="▪"/>
              <a:defRPr sz="1800"/>
            </a:lvl2pPr>
            <a:lvl3pPr indent="-317500" lvl="2" marL="1371600" algn="l">
              <a:lnSpc>
                <a:spcPct val="101000"/>
              </a:lnSpc>
              <a:spcBef>
                <a:spcPts val="400"/>
              </a:spcBef>
              <a:spcAft>
                <a:spcPts val="0"/>
              </a:spcAft>
              <a:buClr>
                <a:schemeClr val="dk1"/>
              </a:buClr>
              <a:buSzPts val="1400"/>
              <a:buFont typeface="Arial"/>
              <a:buChar char="•"/>
              <a:defRPr sz="1400"/>
            </a:lvl3pPr>
            <a:lvl4pPr indent="-317500" lvl="3" marL="1828800" algn="l">
              <a:lnSpc>
                <a:spcPct val="101000"/>
              </a:lnSpc>
              <a:spcBef>
                <a:spcPts val="400"/>
              </a:spcBef>
              <a:spcAft>
                <a:spcPts val="0"/>
              </a:spcAft>
              <a:buClr>
                <a:schemeClr val="dk1"/>
              </a:buClr>
              <a:buSzPts val="1400"/>
              <a:buChar char="▪"/>
              <a:defRPr sz="1400"/>
            </a:lvl4pPr>
            <a:lvl5pPr indent="-317500" lvl="4" marL="2286000" algn="l">
              <a:lnSpc>
                <a:spcPct val="101000"/>
              </a:lnSpc>
              <a:spcBef>
                <a:spcPts val="4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12"/>
          <p:cNvSpPr txBox="1"/>
          <p:nvPr>
            <p:ph idx="3" type="body"/>
          </p:nvPr>
        </p:nvSpPr>
        <p:spPr>
          <a:xfrm>
            <a:off x="4477512" y="2587752"/>
            <a:ext cx="3236976" cy="892048"/>
          </a:xfrm>
          <a:prstGeom prst="rect">
            <a:avLst/>
          </a:prstGeom>
          <a:noFill/>
          <a:ln>
            <a:noFill/>
          </a:ln>
        </p:spPr>
        <p:txBody>
          <a:bodyPr anchorCtr="0" anchor="ctr"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2600"/>
              <a:buNone/>
              <a:defRPr b="0" sz="2600" cap="none"/>
            </a:lvl1pPr>
            <a:lvl2pPr indent="-228600" lvl="1" marL="914400" algn="l">
              <a:lnSpc>
                <a:spcPct val="101000"/>
              </a:lnSpc>
              <a:spcBef>
                <a:spcPts val="700"/>
              </a:spcBef>
              <a:spcAft>
                <a:spcPts val="0"/>
              </a:spcAft>
              <a:buClr>
                <a:schemeClr val="dk1"/>
              </a:buClr>
              <a:buSzPts val="2000"/>
              <a:buNone/>
              <a:defRPr b="1" sz="2000"/>
            </a:lvl2pPr>
            <a:lvl3pPr indent="-228600" lvl="2" marL="1371600" algn="l">
              <a:lnSpc>
                <a:spcPct val="101000"/>
              </a:lnSpc>
              <a:spcBef>
                <a:spcPts val="400"/>
              </a:spcBef>
              <a:spcAft>
                <a:spcPts val="0"/>
              </a:spcAft>
              <a:buClr>
                <a:schemeClr val="dk1"/>
              </a:buClr>
              <a:buSzPts val="1800"/>
              <a:buNone/>
              <a:defRPr b="1" sz="1800"/>
            </a:lvl3pPr>
            <a:lvl4pPr indent="-228600" lvl="3" marL="1828800" algn="l">
              <a:lnSpc>
                <a:spcPct val="101000"/>
              </a:lnSpc>
              <a:spcBef>
                <a:spcPts val="400"/>
              </a:spcBef>
              <a:spcAft>
                <a:spcPts val="0"/>
              </a:spcAft>
              <a:buClr>
                <a:schemeClr val="dk1"/>
              </a:buClr>
              <a:buSzPts val="1600"/>
              <a:buNone/>
              <a:defRPr b="1" sz="1600"/>
            </a:lvl4pPr>
            <a:lvl5pPr indent="-228600" lvl="4" marL="2286000" algn="l">
              <a:lnSpc>
                <a:spcPct val="101000"/>
              </a:lnSpc>
              <a:spcBef>
                <a:spcPts val="4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p12"/>
          <p:cNvSpPr txBox="1"/>
          <p:nvPr>
            <p:ph idx="4" type="body"/>
          </p:nvPr>
        </p:nvSpPr>
        <p:spPr>
          <a:xfrm>
            <a:off x="4477512" y="3594538"/>
            <a:ext cx="3236976" cy="2586806"/>
          </a:xfrm>
          <a:prstGeom prst="rect">
            <a:avLst/>
          </a:prstGeom>
          <a:noFill/>
          <a:ln>
            <a:noFill/>
          </a:ln>
        </p:spPr>
        <p:txBody>
          <a:bodyPr anchorCtr="0" anchor="t" bIns="45700" lIns="91425" spcFirstLastPara="1" rIns="91425" wrap="square" tIns="45700">
            <a:normAutofit/>
          </a:bodyPr>
          <a:lstStyle>
            <a:lvl1pPr indent="-336550" lvl="0" marL="457200" algn="l">
              <a:lnSpc>
                <a:spcPct val="101000"/>
              </a:lnSpc>
              <a:spcBef>
                <a:spcPts val="700"/>
              </a:spcBef>
              <a:spcAft>
                <a:spcPts val="0"/>
              </a:spcAft>
              <a:buClr>
                <a:schemeClr val="dk1"/>
              </a:buClr>
              <a:buSzPts val="1700"/>
              <a:buFont typeface="Arial"/>
              <a:buChar char="•"/>
              <a:defRPr sz="1700"/>
            </a:lvl1pPr>
            <a:lvl2pPr indent="-342900" lvl="1" marL="914400" algn="l">
              <a:lnSpc>
                <a:spcPct val="101000"/>
              </a:lnSpc>
              <a:spcBef>
                <a:spcPts val="700"/>
              </a:spcBef>
              <a:spcAft>
                <a:spcPts val="0"/>
              </a:spcAft>
              <a:buClr>
                <a:schemeClr val="dk1"/>
              </a:buClr>
              <a:buSzPts val="1800"/>
              <a:buChar char="▪"/>
              <a:defRPr sz="1800"/>
            </a:lvl2pPr>
            <a:lvl3pPr indent="-317500" lvl="2" marL="1371600" algn="l">
              <a:lnSpc>
                <a:spcPct val="101000"/>
              </a:lnSpc>
              <a:spcBef>
                <a:spcPts val="400"/>
              </a:spcBef>
              <a:spcAft>
                <a:spcPts val="0"/>
              </a:spcAft>
              <a:buClr>
                <a:schemeClr val="dk1"/>
              </a:buClr>
              <a:buSzPts val="1400"/>
              <a:buFont typeface="Arial"/>
              <a:buChar char="•"/>
              <a:defRPr sz="1400"/>
            </a:lvl3pPr>
            <a:lvl4pPr indent="-317500" lvl="3" marL="1828800" algn="l">
              <a:lnSpc>
                <a:spcPct val="101000"/>
              </a:lnSpc>
              <a:spcBef>
                <a:spcPts val="400"/>
              </a:spcBef>
              <a:spcAft>
                <a:spcPts val="0"/>
              </a:spcAft>
              <a:buClr>
                <a:schemeClr val="dk1"/>
              </a:buClr>
              <a:buSzPts val="1400"/>
              <a:buChar char="▪"/>
              <a:defRPr sz="1400"/>
            </a:lvl4pPr>
            <a:lvl5pPr indent="-317500" lvl="4" marL="2286000" algn="l">
              <a:lnSpc>
                <a:spcPct val="101000"/>
              </a:lnSpc>
              <a:spcBef>
                <a:spcPts val="4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2"/>
          <p:cNvSpPr txBox="1"/>
          <p:nvPr>
            <p:ph idx="5" type="body"/>
          </p:nvPr>
        </p:nvSpPr>
        <p:spPr>
          <a:xfrm>
            <a:off x="7994903" y="2587752"/>
            <a:ext cx="3236976" cy="892048"/>
          </a:xfrm>
          <a:prstGeom prst="rect">
            <a:avLst/>
          </a:prstGeom>
          <a:noFill/>
          <a:ln>
            <a:noFill/>
          </a:ln>
        </p:spPr>
        <p:txBody>
          <a:bodyPr anchorCtr="0" anchor="ctr"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2600"/>
              <a:buNone/>
              <a:defRPr b="0" sz="2600" cap="none"/>
            </a:lvl1pPr>
            <a:lvl2pPr indent="-228600" lvl="1" marL="914400" algn="l">
              <a:lnSpc>
                <a:spcPct val="101000"/>
              </a:lnSpc>
              <a:spcBef>
                <a:spcPts val="700"/>
              </a:spcBef>
              <a:spcAft>
                <a:spcPts val="0"/>
              </a:spcAft>
              <a:buClr>
                <a:schemeClr val="dk1"/>
              </a:buClr>
              <a:buSzPts val="2000"/>
              <a:buNone/>
              <a:defRPr b="1" sz="2000"/>
            </a:lvl2pPr>
            <a:lvl3pPr indent="-228600" lvl="2" marL="1371600" algn="l">
              <a:lnSpc>
                <a:spcPct val="101000"/>
              </a:lnSpc>
              <a:spcBef>
                <a:spcPts val="400"/>
              </a:spcBef>
              <a:spcAft>
                <a:spcPts val="0"/>
              </a:spcAft>
              <a:buClr>
                <a:schemeClr val="dk1"/>
              </a:buClr>
              <a:buSzPts val="1800"/>
              <a:buNone/>
              <a:defRPr b="1" sz="1800"/>
            </a:lvl3pPr>
            <a:lvl4pPr indent="-228600" lvl="3" marL="1828800" algn="l">
              <a:lnSpc>
                <a:spcPct val="101000"/>
              </a:lnSpc>
              <a:spcBef>
                <a:spcPts val="400"/>
              </a:spcBef>
              <a:spcAft>
                <a:spcPts val="0"/>
              </a:spcAft>
              <a:buClr>
                <a:schemeClr val="dk1"/>
              </a:buClr>
              <a:buSzPts val="1600"/>
              <a:buNone/>
              <a:defRPr b="1" sz="1600"/>
            </a:lvl4pPr>
            <a:lvl5pPr indent="-228600" lvl="4" marL="2286000" algn="l">
              <a:lnSpc>
                <a:spcPct val="101000"/>
              </a:lnSpc>
              <a:spcBef>
                <a:spcPts val="4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12"/>
          <p:cNvSpPr txBox="1"/>
          <p:nvPr>
            <p:ph idx="6" type="body"/>
          </p:nvPr>
        </p:nvSpPr>
        <p:spPr>
          <a:xfrm>
            <a:off x="7994903" y="3594538"/>
            <a:ext cx="3236976" cy="2586806"/>
          </a:xfrm>
          <a:prstGeom prst="rect">
            <a:avLst/>
          </a:prstGeom>
          <a:noFill/>
          <a:ln>
            <a:noFill/>
          </a:ln>
        </p:spPr>
        <p:txBody>
          <a:bodyPr anchorCtr="0" anchor="t" bIns="45700" lIns="91425" spcFirstLastPara="1" rIns="91425" wrap="square" tIns="45700">
            <a:normAutofit/>
          </a:bodyPr>
          <a:lstStyle>
            <a:lvl1pPr indent="-336550" lvl="0" marL="457200" algn="l">
              <a:lnSpc>
                <a:spcPct val="101000"/>
              </a:lnSpc>
              <a:spcBef>
                <a:spcPts val="700"/>
              </a:spcBef>
              <a:spcAft>
                <a:spcPts val="0"/>
              </a:spcAft>
              <a:buClr>
                <a:schemeClr val="dk1"/>
              </a:buClr>
              <a:buSzPts val="1700"/>
              <a:buFont typeface="Arial"/>
              <a:buChar char="•"/>
              <a:defRPr sz="1700"/>
            </a:lvl1pPr>
            <a:lvl2pPr indent="-342900" lvl="1" marL="914400" algn="l">
              <a:lnSpc>
                <a:spcPct val="101000"/>
              </a:lnSpc>
              <a:spcBef>
                <a:spcPts val="700"/>
              </a:spcBef>
              <a:spcAft>
                <a:spcPts val="0"/>
              </a:spcAft>
              <a:buClr>
                <a:schemeClr val="dk1"/>
              </a:buClr>
              <a:buSzPts val="1800"/>
              <a:buChar char="▪"/>
              <a:defRPr sz="1800"/>
            </a:lvl2pPr>
            <a:lvl3pPr indent="-317500" lvl="2" marL="1371600" algn="l">
              <a:lnSpc>
                <a:spcPct val="101000"/>
              </a:lnSpc>
              <a:spcBef>
                <a:spcPts val="400"/>
              </a:spcBef>
              <a:spcAft>
                <a:spcPts val="0"/>
              </a:spcAft>
              <a:buClr>
                <a:schemeClr val="dk1"/>
              </a:buClr>
              <a:buSzPts val="1400"/>
              <a:buFont typeface="Arial"/>
              <a:buChar char="•"/>
              <a:defRPr sz="1400"/>
            </a:lvl3pPr>
            <a:lvl4pPr indent="-317500" lvl="3" marL="1828800" algn="l">
              <a:lnSpc>
                <a:spcPct val="101000"/>
              </a:lnSpc>
              <a:spcBef>
                <a:spcPts val="400"/>
              </a:spcBef>
              <a:spcAft>
                <a:spcPts val="0"/>
              </a:spcAft>
              <a:buClr>
                <a:schemeClr val="dk1"/>
              </a:buClr>
              <a:buSzPts val="1400"/>
              <a:buChar char="▪"/>
              <a:defRPr sz="1400"/>
            </a:lvl4pPr>
            <a:lvl5pPr indent="-317500" lvl="4" marL="2286000" algn="l">
              <a:lnSpc>
                <a:spcPct val="101000"/>
              </a:lnSpc>
              <a:spcBef>
                <a:spcPts val="4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2"/>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1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6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228600" lvl="0" marL="457200" rtl="0">
              <a:spcBef>
                <a:spcPts val="700"/>
              </a:spcBef>
              <a:spcAft>
                <a:spcPts val="0"/>
              </a:spcAft>
              <a:buSzPts val="2600"/>
              <a:buNone/>
              <a:defRPr/>
            </a:lvl1pPr>
            <a:lvl2pPr indent="-374650" lvl="1" marL="914400" rtl="0">
              <a:spcBef>
                <a:spcPts val="700"/>
              </a:spcBef>
              <a:spcAft>
                <a:spcPts val="0"/>
              </a:spcAft>
              <a:buSzPts val="2300"/>
              <a:buChar char="▪"/>
              <a:defRPr/>
            </a:lvl2pPr>
            <a:lvl3pPr indent="-228600" lvl="2" marL="1371600" rtl="0">
              <a:spcBef>
                <a:spcPts val="400"/>
              </a:spcBef>
              <a:spcAft>
                <a:spcPts val="0"/>
              </a:spcAft>
              <a:buSzPts val="1800"/>
              <a:buNone/>
              <a:defRPr/>
            </a:lvl3pPr>
            <a:lvl4pPr indent="-342900" lvl="3" marL="1828800" rtl="0">
              <a:spcBef>
                <a:spcPts val="400"/>
              </a:spcBef>
              <a:spcAft>
                <a:spcPts val="0"/>
              </a:spcAft>
              <a:buSzPts val="1800"/>
              <a:buChar char="▪"/>
              <a:defRPr/>
            </a:lvl4pPr>
            <a:lvl5pPr indent="-228600" lvl="4" marL="2286000" rtl="0">
              <a:spcBef>
                <a:spcPts val="400"/>
              </a:spcBef>
              <a:spcAft>
                <a:spcPts val="0"/>
              </a:spcAft>
              <a:buSzPts val="1800"/>
              <a:buNone/>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07" name="Google Shape;107;p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4"/>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6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14"/>
          <p:cNvSpPr txBox="1"/>
          <p:nvPr>
            <p:ph idx="1" type="body"/>
          </p:nvPr>
        </p:nvSpPr>
        <p:spPr>
          <a:xfrm>
            <a:off x="415600" y="1536633"/>
            <a:ext cx="5333100" cy="4555200"/>
          </a:xfrm>
          <a:prstGeom prst="rect">
            <a:avLst/>
          </a:prstGeom>
        </p:spPr>
        <p:txBody>
          <a:bodyPr anchorCtr="0" anchor="t" bIns="45700" lIns="91425" spcFirstLastPara="1" rIns="91425" wrap="square" tIns="45700">
            <a:normAutofit/>
          </a:bodyPr>
          <a:lstStyle>
            <a:lvl1pPr indent="-228600" lvl="0" marL="457200" rtl="0">
              <a:spcBef>
                <a:spcPts val="700"/>
              </a:spcBef>
              <a:spcAft>
                <a:spcPts val="0"/>
              </a:spcAft>
              <a:buSzPts val="1900"/>
              <a:buNone/>
              <a:defRPr sz="1900"/>
            </a:lvl1pPr>
            <a:lvl2pPr indent="-330200" lvl="1" marL="914400" rtl="0">
              <a:spcBef>
                <a:spcPts val="700"/>
              </a:spcBef>
              <a:spcAft>
                <a:spcPts val="0"/>
              </a:spcAft>
              <a:buSzPts val="1600"/>
              <a:buChar char="▪"/>
              <a:defRPr sz="1600"/>
            </a:lvl2pPr>
            <a:lvl3pPr indent="-228600" lvl="2" marL="1371600" rtl="0">
              <a:spcBef>
                <a:spcPts val="400"/>
              </a:spcBef>
              <a:spcAft>
                <a:spcPts val="0"/>
              </a:spcAft>
              <a:buSzPts val="1600"/>
              <a:buNone/>
              <a:defRPr sz="1600"/>
            </a:lvl3pPr>
            <a:lvl4pPr indent="-330200" lvl="3" marL="1828800" rtl="0">
              <a:spcBef>
                <a:spcPts val="400"/>
              </a:spcBef>
              <a:spcAft>
                <a:spcPts val="0"/>
              </a:spcAft>
              <a:buSzPts val="1600"/>
              <a:buChar char="▪"/>
              <a:defRPr sz="1600"/>
            </a:lvl4pPr>
            <a:lvl5pPr indent="-228600" lvl="4" marL="2286000" rtl="0">
              <a:spcBef>
                <a:spcPts val="400"/>
              </a:spcBef>
              <a:spcAft>
                <a:spcPts val="0"/>
              </a:spcAft>
              <a:buSzPts val="1600"/>
              <a:buNone/>
              <a:defRPr sz="1600"/>
            </a:lvl5pPr>
            <a:lvl6pPr indent="-330200" lvl="5" marL="2743200" rtl="0">
              <a:spcBef>
                <a:spcPts val="500"/>
              </a:spcBef>
              <a:spcAft>
                <a:spcPts val="0"/>
              </a:spcAft>
              <a:buSzPts val="1600"/>
              <a:buChar char="•"/>
              <a:defRPr sz="1600"/>
            </a:lvl6pPr>
            <a:lvl7pPr indent="-330200" lvl="6" marL="3200400" rtl="0">
              <a:spcBef>
                <a:spcPts val="500"/>
              </a:spcBef>
              <a:spcAft>
                <a:spcPts val="0"/>
              </a:spcAft>
              <a:buSzPts val="1600"/>
              <a:buChar char="•"/>
              <a:defRPr sz="1600"/>
            </a:lvl7pPr>
            <a:lvl8pPr indent="-330200" lvl="7" marL="3657600" rtl="0">
              <a:spcBef>
                <a:spcPts val="500"/>
              </a:spcBef>
              <a:spcAft>
                <a:spcPts val="0"/>
              </a:spcAft>
              <a:buSzPts val="1600"/>
              <a:buChar char="•"/>
              <a:defRPr sz="1600"/>
            </a:lvl8pPr>
            <a:lvl9pPr indent="-330200" lvl="8" marL="4114800" rtl="0">
              <a:spcBef>
                <a:spcPts val="500"/>
              </a:spcBef>
              <a:spcAft>
                <a:spcPts val="0"/>
              </a:spcAft>
              <a:buSzPts val="1600"/>
              <a:buChar char="•"/>
              <a:defRPr sz="1600"/>
            </a:lvl9pPr>
          </a:lstStyle>
          <a:p/>
        </p:txBody>
      </p:sp>
      <p:sp>
        <p:nvSpPr>
          <p:cNvPr id="111" name="Google Shape;111;p14"/>
          <p:cNvSpPr txBox="1"/>
          <p:nvPr>
            <p:ph idx="2" type="body"/>
          </p:nvPr>
        </p:nvSpPr>
        <p:spPr>
          <a:xfrm>
            <a:off x="6443200" y="1536633"/>
            <a:ext cx="5333100" cy="4555200"/>
          </a:xfrm>
          <a:prstGeom prst="rect">
            <a:avLst/>
          </a:prstGeom>
        </p:spPr>
        <p:txBody>
          <a:bodyPr anchorCtr="0" anchor="t" bIns="45700" lIns="91425" spcFirstLastPara="1" rIns="91425" wrap="square" tIns="45700">
            <a:normAutofit/>
          </a:bodyPr>
          <a:lstStyle>
            <a:lvl1pPr indent="-228600" lvl="0" marL="457200" rtl="0">
              <a:spcBef>
                <a:spcPts val="700"/>
              </a:spcBef>
              <a:spcAft>
                <a:spcPts val="0"/>
              </a:spcAft>
              <a:buSzPts val="1900"/>
              <a:buNone/>
              <a:defRPr sz="1900"/>
            </a:lvl1pPr>
            <a:lvl2pPr indent="-330200" lvl="1" marL="914400" rtl="0">
              <a:spcBef>
                <a:spcPts val="700"/>
              </a:spcBef>
              <a:spcAft>
                <a:spcPts val="0"/>
              </a:spcAft>
              <a:buSzPts val="1600"/>
              <a:buChar char="▪"/>
              <a:defRPr sz="1600"/>
            </a:lvl2pPr>
            <a:lvl3pPr indent="-228600" lvl="2" marL="1371600" rtl="0">
              <a:spcBef>
                <a:spcPts val="400"/>
              </a:spcBef>
              <a:spcAft>
                <a:spcPts val="0"/>
              </a:spcAft>
              <a:buSzPts val="1600"/>
              <a:buNone/>
              <a:defRPr sz="1600"/>
            </a:lvl3pPr>
            <a:lvl4pPr indent="-330200" lvl="3" marL="1828800" rtl="0">
              <a:spcBef>
                <a:spcPts val="400"/>
              </a:spcBef>
              <a:spcAft>
                <a:spcPts val="0"/>
              </a:spcAft>
              <a:buSzPts val="1600"/>
              <a:buChar char="▪"/>
              <a:defRPr sz="1600"/>
            </a:lvl4pPr>
            <a:lvl5pPr indent="-228600" lvl="4" marL="2286000" rtl="0">
              <a:spcBef>
                <a:spcPts val="400"/>
              </a:spcBef>
              <a:spcAft>
                <a:spcPts val="0"/>
              </a:spcAft>
              <a:buSzPts val="1600"/>
              <a:buNone/>
              <a:defRPr sz="1600"/>
            </a:lvl5pPr>
            <a:lvl6pPr indent="-330200" lvl="5" marL="2743200" rtl="0">
              <a:spcBef>
                <a:spcPts val="500"/>
              </a:spcBef>
              <a:spcAft>
                <a:spcPts val="0"/>
              </a:spcAft>
              <a:buSzPts val="1600"/>
              <a:buChar char="•"/>
              <a:defRPr sz="1600"/>
            </a:lvl6pPr>
            <a:lvl7pPr indent="-330200" lvl="6" marL="3200400" rtl="0">
              <a:spcBef>
                <a:spcPts val="500"/>
              </a:spcBef>
              <a:spcAft>
                <a:spcPts val="0"/>
              </a:spcAft>
              <a:buSzPts val="1600"/>
              <a:buChar char="•"/>
              <a:defRPr sz="1600"/>
            </a:lvl7pPr>
            <a:lvl8pPr indent="-330200" lvl="7" marL="3657600" rtl="0">
              <a:spcBef>
                <a:spcPts val="500"/>
              </a:spcBef>
              <a:spcAft>
                <a:spcPts val="0"/>
              </a:spcAft>
              <a:buSzPts val="1600"/>
              <a:buChar char="•"/>
              <a:defRPr sz="1600"/>
            </a:lvl8pPr>
            <a:lvl9pPr indent="-330200" lvl="8" marL="4114800" rtl="0">
              <a:spcBef>
                <a:spcPts val="500"/>
              </a:spcBef>
              <a:spcAft>
                <a:spcPts val="0"/>
              </a:spcAft>
              <a:buSzPts val="1600"/>
              <a:buChar char="•"/>
              <a:defRPr sz="1600"/>
            </a:lvl9pPr>
          </a:lstStyle>
          <a:p/>
        </p:txBody>
      </p:sp>
      <p:sp>
        <p:nvSpPr>
          <p:cNvPr id="112" name="Google Shape;112;p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21" name="Shape 21"/>
        <p:cNvGrpSpPr/>
        <p:nvPr/>
      </p:nvGrpSpPr>
      <p:grpSpPr>
        <a:xfrm>
          <a:off x="0" y="0"/>
          <a:ext cx="0" cy="0"/>
          <a:chOff x="0" y="0"/>
          <a:chExt cx="0" cy="0"/>
        </a:xfrm>
      </p:grpSpPr>
      <p:sp>
        <p:nvSpPr>
          <p:cNvPr id="22" name="Google Shape;22;p3"/>
          <p:cNvSpPr/>
          <p:nvPr/>
        </p:nvSpPr>
        <p:spPr>
          <a:xfrm>
            <a:off x="0" y="2264985"/>
            <a:ext cx="5297764" cy="395218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23" name="Google Shape;23;p3"/>
          <p:cNvSpPr txBox="1"/>
          <p:nvPr>
            <p:ph type="title"/>
          </p:nvPr>
        </p:nvSpPr>
        <p:spPr>
          <a:xfrm>
            <a:off x="966213" y="336958"/>
            <a:ext cx="10616187" cy="1700784"/>
          </a:xfrm>
          <a:prstGeom prst="rect">
            <a:avLst/>
          </a:prstGeom>
          <a:noFill/>
          <a:ln>
            <a:noFill/>
          </a:ln>
        </p:spPr>
        <p:txBody>
          <a:bodyPr anchorCtr="0" anchor="ctr" bIns="45700" lIns="91425" spcFirstLastPara="1" rIns="91425" wrap="square" tIns="45700">
            <a:normAutofit/>
          </a:bodyPr>
          <a:lstStyle>
            <a:lvl1pPr lvl="0" algn="l">
              <a:lnSpc>
                <a:spcPct val="101000"/>
              </a:lnSpc>
              <a:spcBef>
                <a:spcPts val="700"/>
              </a:spcBef>
              <a:spcAft>
                <a:spcPts val="0"/>
              </a:spcAft>
              <a:buClr>
                <a:schemeClr val="dk1"/>
              </a:buClr>
              <a:buSzPts val="6600"/>
              <a:buFont typeface="Libre Franklin"/>
              <a:buNone/>
              <a:defRPr>
                <a:solidFill>
                  <a:schemeClr val="dk1"/>
                </a:solidFill>
              </a:defRPr>
            </a:lvl1pPr>
            <a:lvl2pPr lvl="1">
              <a:spcBef>
                <a:spcPts val="7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960120" y="2587752"/>
            <a:ext cx="3694176" cy="3258102"/>
          </a:xfrm>
          <a:prstGeom prst="rect">
            <a:avLst/>
          </a:prstGeom>
          <a:noFill/>
          <a:ln>
            <a:noFill/>
          </a:ln>
        </p:spPr>
        <p:txBody>
          <a:bodyPr anchorCtr="0" anchor="t" bIns="45700" lIns="91425" spcFirstLastPara="1" rIns="91425" wrap="square" tIns="45700">
            <a:normAutofit/>
          </a:bodyPr>
          <a:lstStyle>
            <a:lvl1pPr indent="-228600" lvl="0" marL="457200" algn="l">
              <a:lnSpc>
                <a:spcPct val="101000"/>
              </a:lnSpc>
              <a:spcBef>
                <a:spcPts val="700"/>
              </a:spcBef>
              <a:spcAft>
                <a:spcPts val="0"/>
              </a:spcAft>
              <a:buClr>
                <a:schemeClr val="lt1"/>
              </a:buClr>
              <a:buSzPts val="2600"/>
              <a:buNone/>
              <a:defRPr>
                <a:solidFill>
                  <a:schemeClr val="lt1"/>
                </a:solidFill>
              </a:defRPr>
            </a:lvl1pPr>
            <a:lvl2pPr indent="-342900" lvl="1" marL="914400" algn="l">
              <a:lnSpc>
                <a:spcPct val="101000"/>
              </a:lnSpc>
              <a:spcBef>
                <a:spcPts val="700"/>
              </a:spcBef>
              <a:spcAft>
                <a:spcPts val="0"/>
              </a:spcAft>
              <a:buClr>
                <a:schemeClr val="dk1"/>
              </a:buClr>
              <a:buSzPts val="1800"/>
              <a:buChar char="▪"/>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p:nvPr>
            <p:ph idx="2" type="pic"/>
          </p:nvPr>
        </p:nvSpPr>
        <p:spPr>
          <a:xfrm>
            <a:off x="5297764" y="2265363"/>
            <a:ext cx="3479524" cy="3951287"/>
          </a:xfrm>
          <a:prstGeom prst="rect">
            <a:avLst/>
          </a:prstGeom>
          <a:noFill/>
          <a:ln>
            <a:noFill/>
          </a:ln>
        </p:spPr>
      </p:sp>
      <p:sp>
        <p:nvSpPr>
          <p:cNvPr id="26" name="Google Shape;26;p3"/>
          <p:cNvSpPr/>
          <p:nvPr>
            <p:ph idx="3" type="pic"/>
          </p:nvPr>
        </p:nvSpPr>
        <p:spPr>
          <a:xfrm>
            <a:off x="8777288" y="2265363"/>
            <a:ext cx="3414712" cy="3951287"/>
          </a:xfrm>
          <a:prstGeom prst="rect">
            <a:avLst/>
          </a:prstGeom>
          <a:noFill/>
          <a:ln>
            <a:noFill/>
          </a:ln>
        </p:spPr>
      </p:sp>
      <p:sp>
        <p:nvSpPr>
          <p:cNvPr id="27" name="Google Shape;27;p3"/>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black background with white text&#10;&#10;Description automatically generated" id="28" name="Google Shape;28;p3"/>
          <p:cNvPicPr preferRelativeResize="0"/>
          <p:nvPr/>
        </p:nvPicPr>
        <p:blipFill rotWithShape="1">
          <a:blip r:embed="rId2">
            <a:alphaModFix/>
          </a:blip>
          <a:srcRect b="0" l="0" r="0" t="0"/>
          <a:stretch/>
        </p:blipFill>
        <p:spPr>
          <a:xfrm>
            <a:off x="8969538" y="6266881"/>
            <a:ext cx="2259294" cy="4744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960120" y="2587752"/>
            <a:ext cx="10268712" cy="3593592"/>
          </a:xfrm>
          <a:prstGeom prst="rect">
            <a:avLst/>
          </a:prstGeom>
          <a:noFill/>
          <a:ln>
            <a:noFill/>
          </a:ln>
        </p:spPr>
        <p:txBody>
          <a:bodyPr anchorCtr="0" anchor="t"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1800"/>
              <a:buNone/>
              <a:defRPr/>
            </a:lvl1pPr>
            <a:lvl2pPr indent="-342900" lvl="1" marL="914400" algn="l">
              <a:lnSpc>
                <a:spcPct val="101000"/>
              </a:lnSpc>
              <a:spcBef>
                <a:spcPts val="700"/>
              </a:spcBef>
              <a:spcAft>
                <a:spcPts val="0"/>
              </a:spcAft>
              <a:buClr>
                <a:schemeClr val="dk1"/>
              </a:buClr>
              <a:buSzPts val="1800"/>
              <a:buChar char="▪"/>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howMasterSp="0">
  <p:cSld name="Introduction">
    <p:spTree>
      <p:nvGrpSpPr>
        <p:cNvPr id="33" name="Shape 33"/>
        <p:cNvGrpSpPr/>
        <p:nvPr/>
      </p:nvGrpSpPr>
      <p:grpSpPr>
        <a:xfrm>
          <a:off x="0" y="0"/>
          <a:ext cx="0" cy="0"/>
          <a:chOff x="0" y="0"/>
          <a:chExt cx="0" cy="0"/>
        </a:xfrm>
      </p:grpSpPr>
      <p:sp>
        <p:nvSpPr>
          <p:cNvPr id="34" name="Google Shape;34;p5"/>
          <p:cNvSpPr/>
          <p:nvPr/>
        </p:nvSpPr>
        <p:spPr>
          <a:xfrm>
            <a:off x="0" y="0"/>
            <a:ext cx="6094474"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35" name="Google Shape;35;p5"/>
          <p:cNvSpPr txBox="1"/>
          <p:nvPr>
            <p:ph type="title"/>
          </p:nvPr>
        </p:nvSpPr>
        <p:spPr>
          <a:xfrm>
            <a:off x="960438" y="317499"/>
            <a:ext cx="4500737" cy="209550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5400"/>
              <a:buFont typeface="Libre Franklin"/>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960438" y="2587625"/>
            <a:ext cx="4500737" cy="3594100"/>
          </a:xfrm>
          <a:prstGeom prst="rect">
            <a:avLst/>
          </a:prstGeom>
          <a:noFill/>
          <a:ln>
            <a:noFill/>
          </a:ln>
        </p:spPr>
        <p:txBody>
          <a:bodyPr anchorCtr="0" anchor="ctr" bIns="45700" lIns="91425" spcFirstLastPara="1" rIns="91425" wrap="square" tIns="45700">
            <a:normAutofit/>
          </a:bodyPr>
          <a:lstStyle>
            <a:lvl1pPr indent="-228600" lvl="0" marL="457200" algn="l">
              <a:lnSpc>
                <a:spcPct val="101000"/>
              </a:lnSpc>
              <a:spcBef>
                <a:spcPts val="700"/>
              </a:spcBef>
              <a:spcAft>
                <a:spcPts val="0"/>
              </a:spcAft>
              <a:buClr>
                <a:schemeClr val="lt1"/>
              </a:buClr>
              <a:buSzPts val="2000"/>
              <a:buNone/>
              <a:defRPr sz="2000">
                <a:solidFill>
                  <a:schemeClr val="lt1"/>
                </a:solidFill>
              </a:defRPr>
            </a:lvl1pPr>
            <a:lvl2pPr indent="-342900" lvl="1" marL="914400" algn="l">
              <a:lnSpc>
                <a:spcPct val="101000"/>
              </a:lnSpc>
              <a:spcBef>
                <a:spcPts val="700"/>
              </a:spcBef>
              <a:spcAft>
                <a:spcPts val="0"/>
              </a:spcAft>
              <a:buClr>
                <a:schemeClr val="dk1"/>
              </a:buClr>
              <a:buSzPts val="1800"/>
              <a:buChar char="▪"/>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p:nvPr>
            <p:ph idx="2" type="pic"/>
          </p:nvPr>
        </p:nvSpPr>
        <p:spPr>
          <a:xfrm>
            <a:off x="6094474" y="0"/>
            <a:ext cx="3046351" cy="3428363"/>
          </a:xfrm>
          <a:prstGeom prst="rect">
            <a:avLst/>
          </a:prstGeom>
          <a:noFill/>
          <a:ln>
            <a:noFill/>
          </a:ln>
        </p:spPr>
      </p:sp>
      <p:sp>
        <p:nvSpPr>
          <p:cNvPr id="38" name="Google Shape;38;p5"/>
          <p:cNvSpPr/>
          <p:nvPr>
            <p:ph idx="3" type="pic"/>
          </p:nvPr>
        </p:nvSpPr>
        <p:spPr>
          <a:xfrm>
            <a:off x="9148763" y="0"/>
            <a:ext cx="3048000" cy="3429000"/>
          </a:xfrm>
          <a:prstGeom prst="rect">
            <a:avLst/>
          </a:prstGeom>
          <a:noFill/>
          <a:ln>
            <a:noFill/>
          </a:ln>
        </p:spPr>
      </p:sp>
      <p:sp>
        <p:nvSpPr>
          <p:cNvPr id="39" name="Google Shape;39;p5"/>
          <p:cNvSpPr/>
          <p:nvPr>
            <p:ph idx="4" type="pic"/>
          </p:nvPr>
        </p:nvSpPr>
        <p:spPr>
          <a:xfrm>
            <a:off x="6102350" y="3429000"/>
            <a:ext cx="6076950" cy="3429000"/>
          </a:xfrm>
          <a:prstGeom prst="rect">
            <a:avLst/>
          </a:prstGeom>
          <a:noFill/>
          <a:ln>
            <a:noFill/>
          </a:ln>
        </p:spPr>
      </p:sp>
      <p:sp>
        <p:nvSpPr>
          <p:cNvPr id="40" name="Google Shape;40;p5"/>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41" name="Shape 41"/>
        <p:cNvGrpSpPr/>
        <p:nvPr/>
      </p:nvGrpSpPr>
      <p:grpSpPr>
        <a:xfrm>
          <a:off x="0" y="0"/>
          <a:ext cx="0" cy="0"/>
          <a:chOff x="0" y="0"/>
          <a:chExt cx="0" cy="0"/>
        </a:xfrm>
      </p:grpSpPr>
      <p:sp>
        <p:nvSpPr>
          <p:cNvPr id="42" name="Google Shape;42;p6"/>
          <p:cNvSpPr/>
          <p:nvPr/>
        </p:nvSpPr>
        <p:spPr>
          <a:xfrm>
            <a:off x="4657345" y="0"/>
            <a:ext cx="7534655"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43" name="Google Shape;43;p6"/>
          <p:cNvSpPr txBox="1"/>
          <p:nvPr>
            <p:ph type="title"/>
          </p:nvPr>
        </p:nvSpPr>
        <p:spPr>
          <a:xfrm>
            <a:off x="5355771" y="1004205"/>
            <a:ext cx="6096000" cy="372518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Libre Frankli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p:nvPr>
            <p:ph idx="2" type="pic"/>
          </p:nvPr>
        </p:nvSpPr>
        <p:spPr>
          <a:xfrm>
            <a:off x="0" y="0"/>
            <a:ext cx="4657345" cy="6858000"/>
          </a:xfrm>
          <a:prstGeom prst="rect">
            <a:avLst/>
          </a:prstGeom>
          <a:noFill/>
          <a:ln>
            <a:noFill/>
          </a:ln>
        </p:spPr>
      </p:sp>
      <p:sp>
        <p:nvSpPr>
          <p:cNvPr id="45" name="Google Shape;45;p6"/>
          <p:cNvSpPr txBox="1"/>
          <p:nvPr/>
        </p:nvSpPr>
        <p:spPr>
          <a:xfrm>
            <a:off x="960438" y="6356350"/>
            <a:ext cx="4981512"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100" u="none" cap="none" strike="noStrike">
                <a:solidFill>
                  <a:schemeClr val="lt1"/>
                </a:solidFill>
                <a:latin typeface="Libre Franklin Medium"/>
                <a:ea typeface="Libre Franklin Medium"/>
                <a:cs typeface="Libre Franklin Medium"/>
                <a:sym typeface="Libre Franklin Medium"/>
              </a:rPr>
              <a:t>SAMPLE FOOTER TEXT</a:t>
            </a:r>
            <a:endParaRPr/>
          </a:p>
        </p:txBody>
      </p:sp>
      <p:sp>
        <p:nvSpPr>
          <p:cNvPr id="46" name="Google Shape;46;p6"/>
          <p:cNvSpPr txBox="1"/>
          <p:nvPr>
            <p:ph idx="1" type="body"/>
          </p:nvPr>
        </p:nvSpPr>
        <p:spPr>
          <a:xfrm>
            <a:off x="5355771" y="4865914"/>
            <a:ext cx="6096000" cy="532038"/>
          </a:xfrm>
          <a:prstGeom prst="rect">
            <a:avLst/>
          </a:prstGeom>
          <a:noFill/>
          <a:ln>
            <a:noFill/>
          </a:ln>
        </p:spPr>
        <p:txBody>
          <a:bodyPr anchorCtr="0" anchor="ctr" bIns="45700" lIns="91425" spcFirstLastPara="1" rIns="91425" wrap="square" tIns="45700">
            <a:normAutofit/>
          </a:bodyPr>
          <a:lstStyle>
            <a:lvl1pPr indent="-228600" lvl="0" marL="457200" algn="l">
              <a:lnSpc>
                <a:spcPct val="101000"/>
              </a:lnSpc>
              <a:spcBef>
                <a:spcPts val="700"/>
              </a:spcBef>
              <a:spcAft>
                <a:spcPts val="0"/>
              </a:spcAft>
              <a:buClr>
                <a:schemeClr val="lt1"/>
              </a:buClr>
              <a:buSzPts val="2800"/>
              <a:buNone/>
              <a:defRPr sz="2800">
                <a:solidFill>
                  <a:schemeClr val="lt1"/>
                </a:solidFill>
              </a:defRPr>
            </a:lvl1pPr>
            <a:lvl2pPr indent="-342900" lvl="1" marL="914400" algn="l">
              <a:lnSpc>
                <a:spcPct val="101000"/>
              </a:lnSpc>
              <a:spcBef>
                <a:spcPts val="700"/>
              </a:spcBef>
              <a:spcAft>
                <a:spcPts val="0"/>
              </a:spcAft>
              <a:buClr>
                <a:schemeClr val="dk1"/>
              </a:buClr>
              <a:buSzPts val="1800"/>
              <a:buChar char="▪"/>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8" name="Shape 48"/>
        <p:cNvGrpSpPr/>
        <p:nvPr/>
      </p:nvGrpSpPr>
      <p:grpSpPr>
        <a:xfrm>
          <a:off x="0" y="0"/>
          <a:ext cx="0" cy="0"/>
          <a:chOff x="0" y="0"/>
          <a:chExt cx="0" cy="0"/>
        </a:xfrm>
      </p:grpSpPr>
      <p:sp>
        <p:nvSpPr>
          <p:cNvPr id="49" name="Google Shape;49;p7"/>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 type="body"/>
          </p:nvPr>
        </p:nvSpPr>
        <p:spPr>
          <a:xfrm>
            <a:off x="960121" y="2587752"/>
            <a:ext cx="4818888" cy="892048"/>
          </a:xfrm>
          <a:prstGeom prst="rect">
            <a:avLst/>
          </a:prstGeom>
          <a:noFill/>
          <a:ln>
            <a:noFill/>
          </a:ln>
        </p:spPr>
        <p:txBody>
          <a:bodyPr anchorCtr="0" anchor="ctr"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2600"/>
              <a:buNone/>
              <a:defRPr b="0" sz="2600" cap="none"/>
            </a:lvl1pPr>
            <a:lvl2pPr indent="-228600" lvl="1" marL="914400" algn="l">
              <a:lnSpc>
                <a:spcPct val="101000"/>
              </a:lnSpc>
              <a:spcBef>
                <a:spcPts val="700"/>
              </a:spcBef>
              <a:spcAft>
                <a:spcPts val="0"/>
              </a:spcAft>
              <a:buClr>
                <a:schemeClr val="dk1"/>
              </a:buClr>
              <a:buSzPts val="2000"/>
              <a:buNone/>
              <a:defRPr b="1" sz="2000"/>
            </a:lvl2pPr>
            <a:lvl3pPr indent="-228600" lvl="2" marL="1371600" algn="l">
              <a:lnSpc>
                <a:spcPct val="101000"/>
              </a:lnSpc>
              <a:spcBef>
                <a:spcPts val="400"/>
              </a:spcBef>
              <a:spcAft>
                <a:spcPts val="0"/>
              </a:spcAft>
              <a:buClr>
                <a:schemeClr val="dk1"/>
              </a:buClr>
              <a:buSzPts val="1800"/>
              <a:buNone/>
              <a:defRPr b="1" sz="1800"/>
            </a:lvl3pPr>
            <a:lvl4pPr indent="-228600" lvl="3" marL="1828800" algn="l">
              <a:lnSpc>
                <a:spcPct val="101000"/>
              </a:lnSpc>
              <a:spcBef>
                <a:spcPts val="400"/>
              </a:spcBef>
              <a:spcAft>
                <a:spcPts val="0"/>
              </a:spcAft>
              <a:buClr>
                <a:schemeClr val="dk1"/>
              </a:buClr>
              <a:buSzPts val="1600"/>
              <a:buNone/>
              <a:defRPr b="1" sz="1600"/>
            </a:lvl4pPr>
            <a:lvl5pPr indent="-228600" lvl="4" marL="2286000" algn="l">
              <a:lnSpc>
                <a:spcPct val="101000"/>
              </a:lnSpc>
              <a:spcBef>
                <a:spcPts val="4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7"/>
          <p:cNvSpPr txBox="1"/>
          <p:nvPr>
            <p:ph idx="2" type="body"/>
          </p:nvPr>
        </p:nvSpPr>
        <p:spPr>
          <a:xfrm>
            <a:off x="960120" y="3594538"/>
            <a:ext cx="4818888" cy="2586806"/>
          </a:xfrm>
          <a:prstGeom prst="rect">
            <a:avLst/>
          </a:prstGeom>
          <a:noFill/>
          <a:ln>
            <a:noFill/>
          </a:ln>
        </p:spPr>
        <p:txBody>
          <a:bodyPr anchorCtr="0" anchor="t" bIns="45700" lIns="91425" spcFirstLastPara="1" rIns="91425" wrap="square" tIns="45700">
            <a:normAutofit/>
          </a:bodyPr>
          <a:lstStyle>
            <a:lvl1pPr indent="-355600" lvl="0" marL="457200" algn="l">
              <a:lnSpc>
                <a:spcPct val="101000"/>
              </a:lnSpc>
              <a:spcBef>
                <a:spcPts val="700"/>
              </a:spcBef>
              <a:spcAft>
                <a:spcPts val="0"/>
              </a:spcAft>
              <a:buClr>
                <a:schemeClr val="dk1"/>
              </a:buClr>
              <a:buSzPts val="2000"/>
              <a:buFont typeface="Arial"/>
              <a:buChar char="•"/>
              <a:defRPr sz="2000"/>
            </a:lvl1pPr>
            <a:lvl2pPr indent="-342900" lvl="1" marL="914400" algn="l">
              <a:lnSpc>
                <a:spcPct val="101000"/>
              </a:lnSpc>
              <a:spcBef>
                <a:spcPts val="700"/>
              </a:spcBef>
              <a:spcAft>
                <a:spcPts val="0"/>
              </a:spcAft>
              <a:buClr>
                <a:schemeClr val="dk1"/>
              </a:buClr>
              <a:buSzPts val="1800"/>
              <a:buChar char="▪"/>
              <a:defRPr sz="1800"/>
            </a:lvl2pPr>
            <a:lvl3pPr indent="-317500" lvl="2" marL="1371600" algn="l">
              <a:lnSpc>
                <a:spcPct val="101000"/>
              </a:lnSpc>
              <a:spcBef>
                <a:spcPts val="400"/>
              </a:spcBef>
              <a:spcAft>
                <a:spcPts val="0"/>
              </a:spcAft>
              <a:buClr>
                <a:schemeClr val="dk1"/>
              </a:buClr>
              <a:buSzPts val="1400"/>
              <a:buFont typeface="Arial"/>
              <a:buChar char="•"/>
              <a:defRPr sz="1400"/>
            </a:lvl3pPr>
            <a:lvl4pPr indent="-317500" lvl="3" marL="1828800" algn="l">
              <a:lnSpc>
                <a:spcPct val="101000"/>
              </a:lnSpc>
              <a:spcBef>
                <a:spcPts val="400"/>
              </a:spcBef>
              <a:spcAft>
                <a:spcPts val="0"/>
              </a:spcAft>
              <a:buClr>
                <a:schemeClr val="dk1"/>
              </a:buClr>
              <a:buSzPts val="1400"/>
              <a:buChar char="▪"/>
              <a:defRPr sz="1400"/>
            </a:lvl4pPr>
            <a:lvl5pPr indent="-317500" lvl="4" marL="2286000" algn="l">
              <a:lnSpc>
                <a:spcPct val="101000"/>
              </a:lnSpc>
              <a:spcBef>
                <a:spcPts val="4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7"/>
          <p:cNvSpPr txBox="1"/>
          <p:nvPr>
            <p:ph idx="3" type="body"/>
          </p:nvPr>
        </p:nvSpPr>
        <p:spPr>
          <a:xfrm>
            <a:off x="6409944" y="2587752"/>
            <a:ext cx="4818888" cy="892048"/>
          </a:xfrm>
          <a:prstGeom prst="rect">
            <a:avLst/>
          </a:prstGeom>
          <a:noFill/>
          <a:ln>
            <a:noFill/>
          </a:ln>
        </p:spPr>
        <p:txBody>
          <a:bodyPr anchorCtr="0" anchor="ctr"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2600"/>
              <a:buNone/>
              <a:defRPr b="0" sz="2600" cap="none"/>
            </a:lvl1pPr>
            <a:lvl2pPr indent="-228600" lvl="1" marL="914400" algn="l">
              <a:lnSpc>
                <a:spcPct val="101000"/>
              </a:lnSpc>
              <a:spcBef>
                <a:spcPts val="700"/>
              </a:spcBef>
              <a:spcAft>
                <a:spcPts val="0"/>
              </a:spcAft>
              <a:buClr>
                <a:schemeClr val="dk1"/>
              </a:buClr>
              <a:buSzPts val="2000"/>
              <a:buNone/>
              <a:defRPr b="1" sz="2000"/>
            </a:lvl2pPr>
            <a:lvl3pPr indent="-228600" lvl="2" marL="1371600" algn="l">
              <a:lnSpc>
                <a:spcPct val="101000"/>
              </a:lnSpc>
              <a:spcBef>
                <a:spcPts val="400"/>
              </a:spcBef>
              <a:spcAft>
                <a:spcPts val="0"/>
              </a:spcAft>
              <a:buClr>
                <a:schemeClr val="dk1"/>
              </a:buClr>
              <a:buSzPts val="1800"/>
              <a:buNone/>
              <a:defRPr b="1" sz="1800"/>
            </a:lvl3pPr>
            <a:lvl4pPr indent="-228600" lvl="3" marL="1828800" algn="l">
              <a:lnSpc>
                <a:spcPct val="101000"/>
              </a:lnSpc>
              <a:spcBef>
                <a:spcPts val="400"/>
              </a:spcBef>
              <a:spcAft>
                <a:spcPts val="0"/>
              </a:spcAft>
              <a:buClr>
                <a:schemeClr val="dk1"/>
              </a:buClr>
              <a:buSzPts val="1600"/>
              <a:buNone/>
              <a:defRPr b="1" sz="1600"/>
            </a:lvl4pPr>
            <a:lvl5pPr indent="-228600" lvl="4" marL="2286000" algn="l">
              <a:lnSpc>
                <a:spcPct val="101000"/>
              </a:lnSpc>
              <a:spcBef>
                <a:spcPts val="4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7"/>
          <p:cNvSpPr txBox="1"/>
          <p:nvPr>
            <p:ph idx="4" type="body"/>
          </p:nvPr>
        </p:nvSpPr>
        <p:spPr>
          <a:xfrm>
            <a:off x="6409944" y="3594538"/>
            <a:ext cx="4818888" cy="2586806"/>
          </a:xfrm>
          <a:prstGeom prst="rect">
            <a:avLst/>
          </a:prstGeom>
          <a:noFill/>
          <a:ln>
            <a:noFill/>
          </a:ln>
        </p:spPr>
        <p:txBody>
          <a:bodyPr anchorCtr="0" anchor="t" bIns="45700" lIns="91425" spcFirstLastPara="1" rIns="91425" wrap="square" tIns="45700">
            <a:normAutofit/>
          </a:bodyPr>
          <a:lstStyle>
            <a:lvl1pPr indent="-355600" lvl="0" marL="457200" algn="l">
              <a:lnSpc>
                <a:spcPct val="101000"/>
              </a:lnSpc>
              <a:spcBef>
                <a:spcPts val="700"/>
              </a:spcBef>
              <a:spcAft>
                <a:spcPts val="0"/>
              </a:spcAft>
              <a:buClr>
                <a:schemeClr val="dk1"/>
              </a:buClr>
              <a:buSzPts val="2000"/>
              <a:buFont typeface="Arial"/>
              <a:buChar char="•"/>
              <a:defRPr sz="2000"/>
            </a:lvl1pPr>
            <a:lvl2pPr indent="-342900" lvl="1" marL="914400" algn="l">
              <a:lnSpc>
                <a:spcPct val="101000"/>
              </a:lnSpc>
              <a:spcBef>
                <a:spcPts val="700"/>
              </a:spcBef>
              <a:spcAft>
                <a:spcPts val="0"/>
              </a:spcAft>
              <a:buClr>
                <a:schemeClr val="dk1"/>
              </a:buClr>
              <a:buSzPts val="1800"/>
              <a:buChar char="▪"/>
              <a:defRPr sz="1800"/>
            </a:lvl2pPr>
            <a:lvl3pPr indent="-317500" lvl="2" marL="1371600" algn="l">
              <a:lnSpc>
                <a:spcPct val="101000"/>
              </a:lnSpc>
              <a:spcBef>
                <a:spcPts val="400"/>
              </a:spcBef>
              <a:spcAft>
                <a:spcPts val="0"/>
              </a:spcAft>
              <a:buClr>
                <a:schemeClr val="dk1"/>
              </a:buClr>
              <a:buSzPts val="1400"/>
              <a:buFont typeface="Arial"/>
              <a:buChar char="•"/>
              <a:defRPr sz="1400"/>
            </a:lvl3pPr>
            <a:lvl4pPr indent="-317500" lvl="3" marL="1828800" algn="l">
              <a:lnSpc>
                <a:spcPct val="101000"/>
              </a:lnSpc>
              <a:spcBef>
                <a:spcPts val="400"/>
              </a:spcBef>
              <a:spcAft>
                <a:spcPts val="0"/>
              </a:spcAft>
              <a:buClr>
                <a:schemeClr val="dk1"/>
              </a:buClr>
              <a:buSzPts val="1400"/>
              <a:buChar char="▪"/>
              <a:defRPr sz="1400"/>
            </a:lvl4pPr>
            <a:lvl5pPr indent="-317500" lvl="4" marL="2286000" algn="l">
              <a:lnSpc>
                <a:spcPct val="101000"/>
              </a:lnSpc>
              <a:spcBef>
                <a:spcPts val="4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7"/>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howMasterSp="0" type="secHead">
  <p:cSld name="SECTION_HEADER">
    <p:spTree>
      <p:nvGrpSpPr>
        <p:cNvPr id="55" name="Shape 55"/>
        <p:cNvGrpSpPr/>
        <p:nvPr/>
      </p:nvGrpSpPr>
      <p:grpSpPr>
        <a:xfrm>
          <a:off x="0" y="0"/>
          <a:ext cx="0" cy="0"/>
          <a:chOff x="0" y="0"/>
          <a:chExt cx="0" cy="0"/>
        </a:xfrm>
      </p:grpSpPr>
      <p:sp>
        <p:nvSpPr>
          <p:cNvPr id="56" name="Google Shape;56;p8"/>
          <p:cNvSpPr/>
          <p:nvPr/>
        </p:nvSpPr>
        <p:spPr>
          <a:xfrm>
            <a:off x="0" y="0"/>
            <a:ext cx="12192000" cy="422497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57" name="Google Shape;57;p8"/>
          <p:cNvSpPr txBox="1"/>
          <p:nvPr>
            <p:ph type="title"/>
          </p:nvPr>
        </p:nvSpPr>
        <p:spPr>
          <a:xfrm>
            <a:off x="960120" y="768096"/>
            <a:ext cx="10268712" cy="31363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7200"/>
              <a:buFont typeface="Libre Franklin"/>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 type="body"/>
          </p:nvPr>
        </p:nvSpPr>
        <p:spPr>
          <a:xfrm>
            <a:off x="960120" y="4544568"/>
            <a:ext cx="10268712" cy="1545336"/>
          </a:xfrm>
          <a:prstGeom prst="rect">
            <a:avLst/>
          </a:prstGeom>
          <a:noFill/>
          <a:ln>
            <a:noFill/>
          </a:ln>
        </p:spPr>
        <p:txBody>
          <a:bodyPr anchorCtr="0" anchor="t" bIns="45700" lIns="91425" spcFirstLastPara="1" rIns="91425" wrap="square" tIns="45700">
            <a:normAutofit/>
          </a:bodyPr>
          <a:lstStyle>
            <a:lvl1pPr indent="-228600" lvl="0" marL="457200" algn="l">
              <a:lnSpc>
                <a:spcPct val="101000"/>
              </a:lnSpc>
              <a:spcBef>
                <a:spcPts val="700"/>
              </a:spcBef>
              <a:spcAft>
                <a:spcPts val="0"/>
              </a:spcAft>
              <a:buClr>
                <a:schemeClr val="dk1"/>
              </a:buClr>
              <a:buSzPts val="3600"/>
              <a:buNone/>
              <a:defRPr sz="3600">
                <a:solidFill>
                  <a:schemeClr val="dk1"/>
                </a:solidFill>
              </a:defRPr>
            </a:lvl1pPr>
            <a:lvl2pPr indent="-228600" lvl="1" marL="914400" algn="l">
              <a:lnSpc>
                <a:spcPct val="101000"/>
              </a:lnSpc>
              <a:spcBef>
                <a:spcPts val="700"/>
              </a:spcBef>
              <a:spcAft>
                <a:spcPts val="0"/>
              </a:spcAft>
              <a:buClr>
                <a:srgbClr val="888888"/>
              </a:buClr>
              <a:buSzPts val="2000"/>
              <a:buNone/>
              <a:defRPr sz="2000">
                <a:solidFill>
                  <a:srgbClr val="888888"/>
                </a:solidFill>
              </a:defRPr>
            </a:lvl2pPr>
            <a:lvl3pPr indent="-228600" lvl="2" marL="1371600" algn="l">
              <a:lnSpc>
                <a:spcPct val="101000"/>
              </a:lnSpc>
              <a:spcBef>
                <a:spcPts val="400"/>
              </a:spcBef>
              <a:spcAft>
                <a:spcPts val="0"/>
              </a:spcAft>
              <a:buClr>
                <a:srgbClr val="888888"/>
              </a:buClr>
              <a:buSzPts val="1800"/>
              <a:buNone/>
              <a:defRPr sz="1800">
                <a:solidFill>
                  <a:srgbClr val="888888"/>
                </a:solidFill>
              </a:defRPr>
            </a:lvl3pPr>
            <a:lvl4pPr indent="-228600" lvl="3" marL="1828800" algn="l">
              <a:lnSpc>
                <a:spcPct val="101000"/>
              </a:lnSpc>
              <a:spcBef>
                <a:spcPts val="400"/>
              </a:spcBef>
              <a:spcAft>
                <a:spcPts val="0"/>
              </a:spcAft>
              <a:buClr>
                <a:srgbClr val="888888"/>
              </a:buClr>
              <a:buSzPts val="1600"/>
              <a:buNone/>
              <a:defRPr sz="1600">
                <a:solidFill>
                  <a:srgbClr val="888888"/>
                </a:solidFill>
              </a:defRPr>
            </a:lvl4pPr>
            <a:lvl5pPr indent="-228600" lvl="4" marL="2286000" algn="l">
              <a:lnSpc>
                <a:spcPct val="101000"/>
              </a:lnSpc>
              <a:spcBef>
                <a:spcPts val="4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9" name="Google Shape;59;p8"/>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black background with white text&#10;&#10;Description automatically generated" id="60" name="Google Shape;60;p8"/>
          <p:cNvPicPr preferRelativeResize="0"/>
          <p:nvPr/>
        </p:nvPicPr>
        <p:blipFill rotWithShape="1">
          <a:blip r:embed="rId2">
            <a:alphaModFix/>
          </a:blip>
          <a:srcRect b="0" l="0" r="0" t="0"/>
          <a:stretch/>
        </p:blipFill>
        <p:spPr>
          <a:xfrm>
            <a:off x="8969538" y="6266881"/>
            <a:ext cx="2259294" cy="47445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61" name="Shape 61"/>
        <p:cNvGrpSpPr/>
        <p:nvPr/>
      </p:nvGrpSpPr>
      <p:grpSpPr>
        <a:xfrm>
          <a:off x="0" y="0"/>
          <a:ext cx="0" cy="0"/>
          <a:chOff x="0" y="0"/>
          <a:chExt cx="0" cy="0"/>
        </a:xfrm>
      </p:grpSpPr>
      <p:sp>
        <p:nvSpPr>
          <p:cNvPr id="62" name="Google Shape;62;p9"/>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p:nvPr>
            <p:ph idx="2" type="pic"/>
          </p:nvPr>
        </p:nvSpPr>
        <p:spPr>
          <a:xfrm>
            <a:off x="1066800" y="3048000"/>
            <a:ext cx="1790700" cy="1790700"/>
          </a:xfrm>
          <a:prstGeom prst="rect">
            <a:avLst/>
          </a:prstGeom>
          <a:noFill/>
          <a:ln>
            <a:noFill/>
          </a:ln>
        </p:spPr>
      </p:sp>
      <p:sp>
        <p:nvSpPr>
          <p:cNvPr id="64" name="Google Shape;64;p9"/>
          <p:cNvSpPr/>
          <p:nvPr>
            <p:ph idx="3" type="pic"/>
          </p:nvPr>
        </p:nvSpPr>
        <p:spPr>
          <a:xfrm>
            <a:off x="3821762" y="3048000"/>
            <a:ext cx="1790700" cy="1790700"/>
          </a:xfrm>
          <a:prstGeom prst="rect">
            <a:avLst/>
          </a:prstGeom>
          <a:noFill/>
          <a:ln>
            <a:noFill/>
          </a:ln>
        </p:spPr>
      </p:sp>
      <p:sp>
        <p:nvSpPr>
          <p:cNvPr id="65" name="Google Shape;65;p9"/>
          <p:cNvSpPr/>
          <p:nvPr>
            <p:ph idx="4" type="pic"/>
          </p:nvPr>
        </p:nvSpPr>
        <p:spPr>
          <a:xfrm>
            <a:off x="6576021" y="3048000"/>
            <a:ext cx="1790700" cy="1790700"/>
          </a:xfrm>
          <a:prstGeom prst="rect">
            <a:avLst/>
          </a:prstGeom>
          <a:noFill/>
          <a:ln>
            <a:noFill/>
          </a:ln>
        </p:spPr>
      </p:sp>
      <p:sp>
        <p:nvSpPr>
          <p:cNvPr id="66" name="Google Shape;66;p9"/>
          <p:cNvSpPr/>
          <p:nvPr>
            <p:ph idx="5" type="pic"/>
          </p:nvPr>
        </p:nvSpPr>
        <p:spPr>
          <a:xfrm>
            <a:off x="9334500" y="3048000"/>
            <a:ext cx="1790700" cy="1790700"/>
          </a:xfrm>
          <a:prstGeom prst="rect">
            <a:avLst/>
          </a:prstGeom>
          <a:noFill/>
          <a:ln>
            <a:noFill/>
          </a:ln>
        </p:spPr>
      </p:sp>
      <p:sp>
        <p:nvSpPr>
          <p:cNvPr id="67" name="Google Shape;67;p9"/>
          <p:cNvSpPr txBox="1"/>
          <p:nvPr>
            <p:ph idx="1" type="body"/>
          </p:nvPr>
        </p:nvSpPr>
        <p:spPr>
          <a:xfrm>
            <a:off x="1066800" y="5124103"/>
            <a:ext cx="1790700" cy="350292"/>
          </a:xfrm>
          <a:prstGeom prst="rect">
            <a:avLst/>
          </a:prstGeom>
          <a:noFill/>
          <a:ln>
            <a:noFill/>
          </a:ln>
        </p:spPr>
        <p:txBody>
          <a:bodyPr anchorCtr="0" anchor="t" bIns="45700" lIns="91425" spcFirstLastPara="1" rIns="91425" wrap="square" tIns="45700">
            <a:normAutofit/>
          </a:bodyPr>
          <a:lstStyle>
            <a:lvl1pPr indent="-228600" lvl="0" marL="457200" algn="ctr">
              <a:lnSpc>
                <a:spcPct val="101000"/>
              </a:lnSpc>
              <a:spcBef>
                <a:spcPts val="700"/>
              </a:spcBef>
              <a:spcAft>
                <a:spcPts val="0"/>
              </a:spcAft>
              <a:buClr>
                <a:schemeClr val="dk1"/>
              </a:buClr>
              <a:buSzPts val="1800"/>
              <a:buNone/>
              <a:defRPr sz="1800">
                <a:solidFill>
                  <a:schemeClr val="dk1"/>
                </a:solidFill>
                <a:latin typeface="Libre Franklin Medium"/>
                <a:ea typeface="Libre Franklin Medium"/>
                <a:cs typeface="Libre Franklin Medium"/>
                <a:sym typeface="Libre Franklin Medium"/>
              </a:defRPr>
            </a:lvl1pPr>
            <a:lvl2pPr indent="-228600" lvl="1" marL="914400" algn="l">
              <a:lnSpc>
                <a:spcPct val="101000"/>
              </a:lnSpc>
              <a:spcBef>
                <a:spcPts val="700"/>
              </a:spcBef>
              <a:spcAft>
                <a:spcPts val="0"/>
              </a:spcAft>
              <a:buClr>
                <a:schemeClr val="dk1"/>
              </a:buClr>
              <a:buSzPts val="2300"/>
              <a:buNone/>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9"/>
          <p:cNvSpPr txBox="1"/>
          <p:nvPr>
            <p:ph idx="6" type="body"/>
          </p:nvPr>
        </p:nvSpPr>
        <p:spPr>
          <a:xfrm>
            <a:off x="1066800" y="5458421"/>
            <a:ext cx="1790700" cy="350292"/>
          </a:xfrm>
          <a:prstGeom prst="rect">
            <a:avLst/>
          </a:prstGeom>
          <a:noFill/>
          <a:ln>
            <a:noFill/>
          </a:ln>
        </p:spPr>
        <p:txBody>
          <a:bodyPr anchorCtr="0" anchor="t" bIns="45700" lIns="91425" spcFirstLastPara="1" rIns="91425" wrap="square" tIns="45700">
            <a:noAutofit/>
          </a:bodyPr>
          <a:lstStyle>
            <a:lvl1pPr indent="-228600" lvl="0" marL="457200" algn="ctr">
              <a:lnSpc>
                <a:spcPct val="101000"/>
              </a:lnSpc>
              <a:spcBef>
                <a:spcPts val="700"/>
              </a:spcBef>
              <a:spcAft>
                <a:spcPts val="0"/>
              </a:spcAft>
              <a:buClr>
                <a:schemeClr val="dk1"/>
              </a:buClr>
              <a:buSzPts val="1400"/>
              <a:buNone/>
              <a:defRPr sz="1400">
                <a:solidFill>
                  <a:schemeClr val="dk1"/>
                </a:solidFill>
                <a:latin typeface="Libre Franklin Medium"/>
                <a:ea typeface="Libre Franklin Medium"/>
                <a:cs typeface="Libre Franklin Medium"/>
                <a:sym typeface="Libre Franklin Medium"/>
              </a:defRPr>
            </a:lvl1pPr>
            <a:lvl2pPr indent="-228600" lvl="1" marL="914400" algn="l">
              <a:lnSpc>
                <a:spcPct val="101000"/>
              </a:lnSpc>
              <a:spcBef>
                <a:spcPts val="700"/>
              </a:spcBef>
              <a:spcAft>
                <a:spcPts val="0"/>
              </a:spcAft>
              <a:buClr>
                <a:schemeClr val="dk1"/>
              </a:buClr>
              <a:buSzPts val="2300"/>
              <a:buNone/>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9"/>
          <p:cNvSpPr txBox="1"/>
          <p:nvPr>
            <p:ph idx="7" type="body"/>
          </p:nvPr>
        </p:nvSpPr>
        <p:spPr>
          <a:xfrm>
            <a:off x="3821762" y="5124103"/>
            <a:ext cx="1790700" cy="350292"/>
          </a:xfrm>
          <a:prstGeom prst="rect">
            <a:avLst/>
          </a:prstGeom>
          <a:noFill/>
          <a:ln>
            <a:noFill/>
          </a:ln>
        </p:spPr>
        <p:txBody>
          <a:bodyPr anchorCtr="0" anchor="t" bIns="45700" lIns="91425" spcFirstLastPara="1" rIns="91425" wrap="square" tIns="45700">
            <a:normAutofit/>
          </a:bodyPr>
          <a:lstStyle>
            <a:lvl1pPr indent="-228600" lvl="0" marL="457200" algn="ctr">
              <a:lnSpc>
                <a:spcPct val="101000"/>
              </a:lnSpc>
              <a:spcBef>
                <a:spcPts val="700"/>
              </a:spcBef>
              <a:spcAft>
                <a:spcPts val="0"/>
              </a:spcAft>
              <a:buClr>
                <a:schemeClr val="dk1"/>
              </a:buClr>
              <a:buSzPts val="1800"/>
              <a:buNone/>
              <a:defRPr sz="1800">
                <a:solidFill>
                  <a:schemeClr val="dk1"/>
                </a:solidFill>
                <a:latin typeface="Libre Franklin Medium"/>
                <a:ea typeface="Libre Franklin Medium"/>
                <a:cs typeface="Libre Franklin Medium"/>
                <a:sym typeface="Libre Franklin Medium"/>
              </a:defRPr>
            </a:lvl1pPr>
            <a:lvl2pPr indent="-228600" lvl="1" marL="914400" algn="l">
              <a:lnSpc>
                <a:spcPct val="101000"/>
              </a:lnSpc>
              <a:spcBef>
                <a:spcPts val="700"/>
              </a:spcBef>
              <a:spcAft>
                <a:spcPts val="0"/>
              </a:spcAft>
              <a:buClr>
                <a:schemeClr val="dk1"/>
              </a:buClr>
              <a:buSzPts val="2300"/>
              <a:buNone/>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9"/>
          <p:cNvSpPr txBox="1"/>
          <p:nvPr>
            <p:ph idx="8" type="body"/>
          </p:nvPr>
        </p:nvSpPr>
        <p:spPr>
          <a:xfrm>
            <a:off x="3821762" y="5458421"/>
            <a:ext cx="1790700" cy="350292"/>
          </a:xfrm>
          <a:prstGeom prst="rect">
            <a:avLst/>
          </a:prstGeom>
          <a:noFill/>
          <a:ln>
            <a:noFill/>
          </a:ln>
        </p:spPr>
        <p:txBody>
          <a:bodyPr anchorCtr="0" anchor="t" bIns="45700" lIns="91425" spcFirstLastPara="1" rIns="91425" wrap="square" tIns="45700">
            <a:noAutofit/>
          </a:bodyPr>
          <a:lstStyle>
            <a:lvl1pPr indent="-228600" lvl="0" marL="457200" algn="ctr">
              <a:lnSpc>
                <a:spcPct val="101000"/>
              </a:lnSpc>
              <a:spcBef>
                <a:spcPts val="700"/>
              </a:spcBef>
              <a:spcAft>
                <a:spcPts val="0"/>
              </a:spcAft>
              <a:buClr>
                <a:schemeClr val="dk1"/>
              </a:buClr>
              <a:buSzPts val="1400"/>
              <a:buNone/>
              <a:defRPr sz="1400">
                <a:solidFill>
                  <a:schemeClr val="dk1"/>
                </a:solidFill>
                <a:latin typeface="Libre Franklin Medium"/>
                <a:ea typeface="Libre Franklin Medium"/>
                <a:cs typeface="Libre Franklin Medium"/>
                <a:sym typeface="Libre Franklin Medium"/>
              </a:defRPr>
            </a:lvl1pPr>
            <a:lvl2pPr indent="-228600" lvl="1" marL="914400" algn="l">
              <a:lnSpc>
                <a:spcPct val="101000"/>
              </a:lnSpc>
              <a:spcBef>
                <a:spcPts val="700"/>
              </a:spcBef>
              <a:spcAft>
                <a:spcPts val="0"/>
              </a:spcAft>
              <a:buClr>
                <a:schemeClr val="dk1"/>
              </a:buClr>
              <a:buSzPts val="2300"/>
              <a:buNone/>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9"/>
          <p:cNvSpPr txBox="1"/>
          <p:nvPr>
            <p:ph idx="9" type="body"/>
          </p:nvPr>
        </p:nvSpPr>
        <p:spPr>
          <a:xfrm>
            <a:off x="6576021" y="5124103"/>
            <a:ext cx="1790700" cy="350292"/>
          </a:xfrm>
          <a:prstGeom prst="rect">
            <a:avLst/>
          </a:prstGeom>
          <a:noFill/>
          <a:ln>
            <a:noFill/>
          </a:ln>
        </p:spPr>
        <p:txBody>
          <a:bodyPr anchorCtr="0" anchor="t" bIns="45700" lIns="91425" spcFirstLastPara="1" rIns="91425" wrap="square" tIns="45700">
            <a:normAutofit/>
          </a:bodyPr>
          <a:lstStyle>
            <a:lvl1pPr indent="-228600" lvl="0" marL="457200" algn="ctr">
              <a:lnSpc>
                <a:spcPct val="101000"/>
              </a:lnSpc>
              <a:spcBef>
                <a:spcPts val="700"/>
              </a:spcBef>
              <a:spcAft>
                <a:spcPts val="0"/>
              </a:spcAft>
              <a:buClr>
                <a:schemeClr val="dk1"/>
              </a:buClr>
              <a:buSzPts val="1800"/>
              <a:buNone/>
              <a:defRPr sz="1800">
                <a:solidFill>
                  <a:schemeClr val="dk1"/>
                </a:solidFill>
                <a:latin typeface="Libre Franklin Medium"/>
                <a:ea typeface="Libre Franklin Medium"/>
                <a:cs typeface="Libre Franklin Medium"/>
                <a:sym typeface="Libre Franklin Medium"/>
              </a:defRPr>
            </a:lvl1pPr>
            <a:lvl2pPr indent="-228600" lvl="1" marL="914400" algn="l">
              <a:lnSpc>
                <a:spcPct val="101000"/>
              </a:lnSpc>
              <a:spcBef>
                <a:spcPts val="700"/>
              </a:spcBef>
              <a:spcAft>
                <a:spcPts val="0"/>
              </a:spcAft>
              <a:buClr>
                <a:schemeClr val="dk1"/>
              </a:buClr>
              <a:buSzPts val="2300"/>
              <a:buNone/>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9"/>
          <p:cNvSpPr txBox="1"/>
          <p:nvPr>
            <p:ph idx="13" type="body"/>
          </p:nvPr>
        </p:nvSpPr>
        <p:spPr>
          <a:xfrm>
            <a:off x="6576021" y="5458421"/>
            <a:ext cx="1790700" cy="350292"/>
          </a:xfrm>
          <a:prstGeom prst="rect">
            <a:avLst/>
          </a:prstGeom>
          <a:noFill/>
          <a:ln>
            <a:noFill/>
          </a:ln>
        </p:spPr>
        <p:txBody>
          <a:bodyPr anchorCtr="0" anchor="t" bIns="45700" lIns="91425" spcFirstLastPara="1" rIns="91425" wrap="square" tIns="45700">
            <a:noAutofit/>
          </a:bodyPr>
          <a:lstStyle>
            <a:lvl1pPr indent="-228600" lvl="0" marL="457200" algn="ctr">
              <a:lnSpc>
                <a:spcPct val="101000"/>
              </a:lnSpc>
              <a:spcBef>
                <a:spcPts val="700"/>
              </a:spcBef>
              <a:spcAft>
                <a:spcPts val="0"/>
              </a:spcAft>
              <a:buClr>
                <a:schemeClr val="dk1"/>
              </a:buClr>
              <a:buSzPts val="1400"/>
              <a:buNone/>
              <a:defRPr sz="1400">
                <a:solidFill>
                  <a:schemeClr val="dk1"/>
                </a:solidFill>
                <a:latin typeface="Libre Franklin Medium"/>
                <a:ea typeface="Libre Franklin Medium"/>
                <a:cs typeface="Libre Franklin Medium"/>
                <a:sym typeface="Libre Franklin Medium"/>
              </a:defRPr>
            </a:lvl1pPr>
            <a:lvl2pPr indent="-228600" lvl="1" marL="914400" algn="l">
              <a:lnSpc>
                <a:spcPct val="101000"/>
              </a:lnSpc>
              <a:spcBef>
                <a:spcPts val="700"/>
              </a:spcBef>
              <a:spcAft>
                <a:spcPts val="0"/>
              </a:spcAft>
              <a:buClr>
                <a:schemeClr val="dk1"/>
              </a:buClr>
              <a:buSzPts val="2300"/>
              <a:buNone/>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9"/>
          <p:cNvSpPr txBox="1"/>
          <p:nvPr>
            <p:ph idx="14" type="body"/>
          </p:nvPr>
        </p:nvSpPr>
        <p:spPr>
          <a:xfrm>
            <a:off x="9334500" y="5124103"/>
            <a:ext cx="1790700" cy="350292"/>
          </a:xfrm>
          <a:prstGeom prst="rect">
            <a:avLst/>
          </a:prstGeom>
          <a:noFill/>
          <a:ln>
            <a:noFill/>
          </a:ln>
        </p:spPr>
        <p:txBody>
          <a:bodyPr anchorCtr="0" anchor="t" bIns="45700" lIns="91425" spcFirstLastPara="1" rIns="91425" wrap="square" tIns="45700">
            <a:normAutofit/>
          </a:bodyPr>
          <a:lstStyle>
            <a:lvl1pPr indent="-228600" lvl="0" marL="457200" algn="ctr">
              <a:lnSpc>
                <a:spcPct val="101000"/>
              </a:lnSpc>
              <a:spcBef>
                <a:spcPts val="700"/>
              </a:spcBef>
              <a:spcAft>
                <a:spcPts val="0"/>
              </a:spcAft>
              <a:buClr>
                <a:schemeClr val="dk1"/>
              </a:buClr>
              <a:buSzPts val="1800"/>
              <a:buNone/>
              <a:defRPr sz="1800">
                <a:solidFill>
                  <a:schemeClr val="dk1"/>
                </a:solidFill>
                <a:latin typeface="Libre Franklin Medium"/>
                <a:ea typeface="Libre Franklin Medium"/>
                <a:cs typeface="Libre Franklin Medium"/>
                <a:sym typeface="Libre Franklin Medium"/>
              </a:defRPr>
            </a:lvl1pPr>
            <a:lvl2pPr indent="-228600" lvl="1" marL="914400" algn="l">
              <a:lnSpc>
                <a:spcPct val="101000"/>
              </a:lnSpc>
              <a:spcBef>
                <a:spcPts val="700"/>
              </a:spcBef>
              <a:spcAft>
                <a:spcPts val="0"/>
              </a:spcAft>
              <a:buClr>
                <a:schemeClr val="dk1"/>
              </a:buClr>
              <a:buSzPts val="2300"/>
              <a:buNone/>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9"/>
          <p:cNvSpPr txBox="1"/>
          <p:nvPr>
            <p:ph idx="15" type="body"/>
          </p:nvPr>
        </p:nvSpPr>
        <p:spPr>
          <a:xfrm>
            <a:off x="9334500" y="5458421"/>
            <a:ext cx="1790700" cy="350292"/>
          </a:xfrm>
          <a:prstGeom prst="rect">
            <a:avLst/>
          </a:prstGeom>
          <a:noFill/>
          <a:ln>
            <a:noFill/>
          </a:ln>
        </p:spPr>
        <p:txBody>
          <a:bodyPr anchorCtr="0" anchor="t" bIns="45700" lIns="91425" spcFirstLastPara="1" rIns="91425" wrap="square" tIns="45700">
            <a:noAutofit/>
          </a:bodyPr>
          <a:lstStyle>
            <a:lvl1pPr indent="-228600" lvl="0" marL="457200" algn="ctr">
              <a:lnSpc>
                <a:spcPct val="101000"/>
              </a:lnSpc>
              <a:spcBef>
                <a:spcPts val="700"/>
              </a:spcBef>
              <a:spcAft>
                <a:spcPts val="0"/>
              </a:spcAft>
              <a:buClr>
                <a:schemeClr val="dk1"/>
              </a:buClr>
              <a:buSzPts val="1400"/>
              <a:buNone/>
              <a:defRPr sz="1400">
                <a:solidFill>
                  <a:schemeClr val="dk1"/>
                </a:solidFill>
                <a:latin typeface="Libre Franklin Medium"/>
                <a:ea typeface="Libre Franklin Medium"/>
                <a:cs typeface="Libre Franklin Medium"/>
                <a:sym typeface="Libre Franklin Medium"/>
              </a:defRPr>
            </a:lvl1pPr>
            <a:lvl2pPr indent="-228600" lvl="1" marL="914400" algn="l">
              <a:lnSpc>
                <a:spcPct val="101000"/>
              </a:lnSpc>
              <a:spcBef>
                <a:spcPts val="700"/>
              </a:spcBef>
              <a:spcAft>
                <a:spcPts val="0"/>
              </a:spcAft>
              <a:buClr>
                <a:schemeClr val="dk1"/>
              </a:buClr>
              <a:buSzPts val="2300"/>
              <a:buNone/>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howMasterSp="0">
  <p:cSld name="Summary">
    <p:spTree>
      <p:nvGrpSpPr>
        <p:cNvPr id="76" name="Shape 76"/>
        <p:cNvGrpSpPr/>
        <p:nvPr/>
      </p:nvGrpSpPr>
      <p:grpSpPr>
        <a:xfrm>
          <a:off x="0" y="0"/>
          <a:ext cx="0" cy="0"/>
          <a:chOff x="0" y="0"/>
          <a:chExt cx="0" cy="0"/>
        </a:xfrm>
      </p:grpSpPr>
      <p:sp>
        <p:nvSpPr>
          <p:cNvPr id="77" name="Google Shape;77;p10"/>
          <p:cNvSpPr/>
          <p:nvPr/>
        </p:nvSpPr>
        <p:spPr>
          <a:xfrm>
            <a:off x="0" y="0"/>
            <a:ext cx="6094474"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Medium"/>
              <a:ea typeface="Libre Franklin Medium"/>
              <a:cs typeface="Libre Franklin Medium"/>
              <a:sym typeface="Libre Franklin Medium"/>
            </a:endParaRPr>
          </a:p>
        </p:txBody>
      </p:sp>
      <p:sp>
        <p:nvSpPr>
          <p:cNvPr id="78" name="Google Shape;78;p10"/>
          <p:cNvSpPr txBox="1"/>
          <p:nvPr>
            <p:ph type="title"/>
          </p:nvPr>
        </p:nvSpPr>
        <p:spPr>
          <a:xfrm>
            <a:off x="771830" y="635000"/>
            <a:ext cx="5171770" cy="2039374"/>
          </a:xfrm>
          <a:prstGeom prst="rect">
            <a:avLst/>
          </a:prstGeom>
          <a:noFill/>
          <a:ln>
            <a:noFill/>
          </a:ln>
        </p:spPr>
        <p:txBody>
          <a:bodyPr anchorCtr="0" anchor="b" bIns="45700" lIns="91425" spcFirstLastPara="1" rIns="91425" wrap="square" tIns="45700">
            <a:noAutofit/>
          </a:bodyPr>
          <a:lstStyle>
            <a:lvl1pPr lvl="0" algn="l">
              <a:lnSpc>
                <a:spcPct val="101000"/>
              </a:lnSpc>
              <a:spcBef>
                <a:spcPts val="700"/>
              </a:spcBef>
              <a:spcAft>
                <a:spcPts val="0"/>
              </a:spcAft>
              <a:buClr>
                <a:schemeClr val="lt1"/>
              </a:buClr>
              <a:buSzPts val="6600"/>
              <a:buFont typeface="Libre Franklin"/>
              <a:buNone/>
              <a:defRPr sz="6600"/>
            </a:lvl1pPr>
            <a:lvl2pPr lvl="1">
              <a:spcBef>
                <a:spcPts val="7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0"/>
          <p:cNvSpPr txBox="1"/>
          <p:nvPr>
            <p:ph idx="1" type="body"/>
          </p:nvPr>
        </p:nvSpPr>
        <p:spPr>
          <a:xfrm>
            <a:off x="761998" y="2911475"/>
            <a:ext cx="4500563" cy="3311525"/>
          </a:xfrm>
          <a:prstGeom prst="rect">
            <a:avLst/>
          </a:prstGeom>
          <a:noFill/>
          <a:ln>
            <a:noFill/>
          </a:ln>
        </p:spPr>
        <p:txBody>
          <a:bodyPr anchorCtr="0" anchor="t" bIns="45700" lIns="91425" spcFirstLastPara="1" rIns="91425" wrap="square" tIns="45700">
            <a:normAutofit/>
          </a:bodyPr>
          <a:lstStyle>
            <a:lvl1pPr indent="-228600" lvl="0" marL="457200" algn="l">
              <a:lnSpc>
                <a:spcPct val="101000"/>
              </a:lnSpc>
              <a:spcBef>
                <a:spcPts val="700"/>
              </a:spcBef>
              <a:spcAft>
                <a:spcPts val="0"/>
              </a:spcAft>
              <a:buClr>
                <a:schemeClr val="lt1"/>
              </a:buClr>
              <a:buSzPts val="2200"/>
              <a:buNone/>
              <a:defRPr sz="2200">
                <a:solidFill>
                  <a:schemeClr val="lt1"/>
                </a:solidFill>
                <a:latin typeface="Libre Franklin Medium"/>
                <a:ea typeface="Libre Franklin Medium"/>
                <a:cs typeface="Libre Franklin Medium"/>
                <a:sym typeface="Libre Franklin Medium"/>
              </a:defRPr>
            </a:lvl1pPr>
            <a:lvl2pPr indent="-342900" lvl="1" marL="914400" algn="l">
              <a:lnSpc>
                <a:spcPct val="101000"/>
              </a:lnSpc>
              <a:spcBef>
                <a:spcPts val="700"/>
              </a:spcBef>
              <a:spcAft>
                <a:spcPts val="0"/>
              </a:spcAft>
              <a:buClr>
                <a:schemeClr val="dk1"/>
              </a:buClr>
              <a:buSzPts val="1800"/>
              <a:buChar char="▪"/>
              <a:defRPr/>
            </a:lvl2pPr>
            <a:lvl3pPr indent="-228600" lvl="2" marL="1371600" algn="l">
              <a:lnSpc>
                <a:spcPct val="101000"/>
              </a:lnSpc>
              <a:spcBef>
                <a:spcPts val="400"/>
              </a:spcBef>
              <a:spcAft>
                <a:spcPts val="0"/>
              </a:spcAft>
              <a:buClr>
                <a:schemeClr val="dk1"/>
              </a:buClr>
              <a:buSzPts val="1800"/>
              <a:buNone/>
              <a:defRPr/>
            </a:lvl3pPr>
            <a:lvl4pPr indent="-342900" lvl="3" marL="1828800" algn="l">
              <a:lnSpc>
                <a:spcPct val="101000"/>
              </a:lnSpc>
              <a:spcBef>
                <a:spcPts val="400"/>
              </a:spcBef>
              <a:spcAft>
                <a:spcPts val="0"/>
              </a:spcAft>
              <a:buClr>
                <a:schemeClr val="dk1"/>
              </a:buClr>
              <a:buSzPts val="1800"/>
              <a:buChar char="▪"/>
              <a:defRPr/>
            </a:lvl4pPr>
            <a:lvl5pPr indent="-228600" lvl="4" marL="2286000" algn="l">
              <a:lnSpc>
                <a:spcPct val="101000"/>
              </a:lnSpc>
              <a:spcBef>
                <a:spcPts val="4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0"/>
          <p:cNvSpPr/>
          <p:nvPr>
            <p:ph idx="2" type="pic"/>
          </p:nvPr>
        </p:nvSpPr>
        <p:spPr>
          <a:xfrm>
            <a:off x="6742113" y="639763"/>
            <a:ext cx="2198687" cy="2546350"/>
          </a:xfrm>
          <a:prstGeom prst="rect">
            <a:avLst/>
          </a:prstGeom>
          <a:noFill/>
          <a:ln>
            <a:noFill/>
          </a:ln>
        </p:spPr>
      </p:sp>
      <p:sp>
        <p:nvSpPr>
          <p:cNvPr id="81" name="Google Shape;81;p10"/>
          <p:cNvSpPr/>
          <p:nvPr>
            <p:ph idx="3" type="pic"/>
          </p:nvPr>
        </p:nvSpPr>
        <p:spPr>
          <a:xfrm>
            <a:off x="9337675" y="638175"/>
            <a:ext cx="2198688" cy="2546350"/>
          </a:xfrm>
          <a:prstGeom prst="rect">
            <a:avLst/>
          </a:prstGeom>
          <a:noFill/>
          <a:ln>
            <a:noFill/>
          </a:ln>
        </p:spPr>
      </p:sp>
      <p:sp>
        <p:nvSpPr>
          <p:cNvPr id="82" name="Google Shape;82;p10"/>
          <p:cNvSpPr/>
          <p:nvPr>
            <p:ph idx="4" type="pic"/>
          </p:nvPr>
        </p:nvSpPr>
        <p:spPr>
          <a:xfrm>
            <a:off x="6742113" y="3668713"/>
            <a:ext cx="2198687" cy="2554287"/>
          </a:xfrm>
          <a:prstGeom prst="rect">
            <a:avLst/>
          </a:prstGeom>
          <a:noFill/>
          <a:ln>
            <a:noFill/>
          </a:ln>
        </p:spPr>
      </p:sp>
      <p:sp>
        <p:nvSpPr>
          <p:cNvPr id="83" name="Google Shape;83;p10"/>
          <p:cNvSpPr/>
          <p:nvPr>
            <p:ph idx="5" type="pic"/>
          </p:nvPr>
        </p:nvSpPr>
        <p:spPr>
          <a:xfrm>
            <a:off x="9337675" y="3668713"/>
            <a:ext cx="2198688" cy="2546350"/>
          </a:xfrm>
          <a:prstGeom prst="rect">
            <a:avLst/>
          </a:prstGeom>
          <a:noFill/>
          <a:ln>
            <a:noFill/>
          </a:ln>
        </p:spPr>
      </p:sp>
      <p:sp>
        <p:nvSpPr>
          <p:cNvPr id="84" name="Google Shape;84;p10"/>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solidFill>
                  <a:srgbClr val="009AD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black background with white text&#10;&#10;Description automatically generated" id="85" name="Google Shape;85;p10"/>
          <p:cNvPicPr preferRelativeResize="0"/>
          <p:nvPr/>
        </p:nvPicPr>
        <p:blipFill rotWithShape="1">
          <a:blip r:embed="rId2">
            <a:alphaModFix/>
          </a:blip>
          <a:srcRect b="0" l="0" r="0" t="0"/>
          <a:stretch/>
        </p:blipFill>
        <p:spPr>
          <a:xfrm>
            <a:off x="8969538" y="6266881"/>
            <a:ext cx="2259294" cy="4744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12192000" cy="226498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Medium"/>
              <a:ea typeface="Libre Franklin Medium"/>
              <a:cs typeface="Libre Franklin Medium"/>
              <a:sym typeface="Libre Franklin Medium"/>
            </a:endParaRPr>
          </a:p>
        </p:txBody>
      </p:sp>
      <p:sp>
        <p:nvSpPr>
          <p:cNvPr id="11" name="Google Shape;11;p1"/>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6600"/>
              <a:buFont typeface="Libre Franklin"/>
              <a:buNone/>
              <a:defRPr b="0" i="0" sz="6600" u="none" cap="none" strike="noStrike">
                <a:solidFill>
                  <a:schemeClr val="lt1"/>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960120" y="2587752"/>
            <a:ext cx="10268712" cy="359359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1000"/>
              </a:lnSpc>
              <a:spcBef>
                <a:spcPts val="700"/>
              </a:spcBef>
              <a:spcAft>
                <a:spcPts val="0"/>
              </a:spcAft>
              <a:buClr>
                <a:schemeClr val="dk1"/>
              </a:buClr>
              <a:buSzPts val="2600"/>
              <a:buFont typeface="Arial"/>
              <a:buNone/>
              <a:defRPr b="0" i="0" sz="2600" u="none" cap="none" strike="noStrike">
                <a:solidFill>
                  <a:schemeClr val="dk1"/>
                </a:solidFill>
                <a:latin typeface="Libre Franklin Medium"/>
                <a:ea typeface="Libre Franklin Medium"/>
                <a:cs typeface="Libre Franklin Medium"/>
                <a:sym typeface="Libre Franklin Medium"/>
              </a:defRPr>
            </a:lvl1pPr>
            <a:lvl2pPr indent="-374650" lvl="1" marL="914400" marR="0" rtl="0" algn="l">
              <a:lnSpc>
                <a:spcPct val="101000"/>
              </a:lnSpc>
              <a:spcBef>
                <a:spcPts val="700"/>
              </a:spcBef>
              <a:spcAft>
                <a:spcPts val="0"/>
              </a:spcAft>
              <a:buClr>
                <a:schemeClr val="dk1"/>
              </a:buClr>
              <a:buSzPts val="2300"/>
              <a:buFont typeface="Noto Sans Symbols"/>
              <a:buChar char="▪"/>
              <a:defRPr b="0" i="0" sz="2300" u="none" cap="none" strike="noStrike">
                <a:solidFill>
                  <a:schemeClr val="dk1"/>
                </a:solidFill>
                <a:latin typeface="Libre Franklin Medium"/>
                <a:ea typeface="Libre Franklin Medium"/>
                <a:cs typeface="Libre Franklin Medium"/>
                <a:sym typeface="Libre Franklin Medium"/>
              </a:defRPr>
            </a:lvl2pPr>
            <a:lvl3pPr indent="-228600" lvl="2" marL="1371600" marR="0" rtl="0" algn="l">
              <a:lnSpc>
                <a:spcPct val="101000"/>
              </a:lnSpc>
              <a:spcBef>
                <a:spcPts val="400"/>
              </a:spcBef>
              <a:spcAft>
                <a:spcPts val="0"/>
              </a:spcAft>
              <a:buClr>
                <a:schemeClr val="dk1"/>
              </a:buClr>
              <a:buSzPts val="1800"/>
              <a:buFont typeface="Arial"/>
              <a:buNone/>
              <a:defRPr b="1" i="0" sz="1800" u="none" cap="none" strike="noStrike">
                <a:solidFill>
                  <a:schemeClr val="dk1"/>
                </a:solidFill>
                <a:latin typeface="Libre Franklin Medium"/>
                <a:ea typeface="Libre Franklin Medium"/>
                <a:cs typeface="Libre Franklin Medium"/>
                <a:sym typeface="Libre Franklin Medium"/>
              </a:defRPr>
            </a:lvl3pPr>
            <a:lvl4pPr indent="-342900" lvl="3" marL="1828800" marR="0" rtl="0" algn="l">
              <a:lnSpc>
                <a:spcPct val="101000"/>
              </a:lnSpc>
              <a:spcBef>
                <a:spcPts val="400"/>
              </a:spcBef>
              <a:spcAft>
                <a:spcPts val="0"/>
              </a:spcAft>
              <a:buClr>
                <a:schemeClr val="dk1"/>
              </a:buClr>
              <a:buSzPts val="1800"/>
              <a:buFont typeface="Noto Sans Symbols"/>
              <a:buChar char="▪"/>
              <a:defRPr b="0" i="0" sz="1800" u="none" cap="none" strike="noStrike">
                <a:solidFill>
                  <a:schemeClr val="dk1"/>
                </a:solidFill>
                <a:latin typeface="Libre Franklin Medium"/>
                <a:ea typeface="Libre Franklin Medium"/>
                <a:cs typeface="Libre Franklin Medium"/>
                <a:sym typeface="Libre Franklin Medium"/>
              </a:defRPr>
            </a:lvl4pPr>
            <a:lvl5pPr indent="-228600" lvl="4" marL="2286000" marR="0" rtl="0" algn="l">
              <a:lnSpc>
                <a:spcPct val="101000"/>
              </a:lnSpc>
              <a:spcBef>
                <a:spcPts val="400"/>
              </a:spcBef>
              <a:spcAft>
                <a:spcPts val="0"/>
              </a:spcAft>
              <a:buClr>
                <a:schemeClr val="dk1"/>
              </a:buClr>
              <a:buSzPts val="1800"/>
              <a:buFont typeface="Arial"/>
              <a:buNone/>
              <a:defRPr b="1" i="0" sz="1800" u="none" cap="none" strike="noStrike">
                <a:solidFill>
                  <a:schemeClr val="dk1"/>
                </a:solidFill>
                <a:latin typeface="Libre Franklin Medium"/>
                <a:ea typeface="Libre Franklin Medium"/>
                <a:cs typeface="Libre Franklin Medium"/>
                <a:sym typeface="Libre Franklin Medium"/>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Medium"/>
                <a:ea typeface="Libre Franklin Medium"/>
                <a:cs typeface="Libre Franklin Medium"/>
                <a:sym typeface="Libre Franklin Medium"/>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Medium"/>
                <a:ea typeface="Libre Franklin Medium"/>
                <a:cs typeface="Libre Franklin Medium"/>
                <a:sym typeface="Libre Franklin Medium"/>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Medium"/>
                <a:ea typeface="Libre Franklin Medium"/>
                <a:cs typeface="Libre Franklin Medium"/>
                <a:sym typeface="Libre Franklin Medium"/>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Medium"/>
                <a:ea typeface="Libre Franklin Medium"/>
                <a:cs typeface="Libre Franklin Medium"/>
                <a:sym typeface="Libre Franklin Medium"/>
              </a:defRPr>
            </a:lvl9pPr>
          </a:lstStyle>
          <a:p/>
        </p:txBody>
      </p:sp>
      <p:pic>
        <p:nvPicPr>
          <p:cNvPr descr="A black background with white text&#10;&#10;Description automatically generated" id="13" name="Google Shape;13;p1"/>
          <p:cNvPicPr preferRelativeResize="0"/>
          <p:nvPr/>
        </p:nvPicPr>
        <p:blipFill rotWithShape="1">
          <a:blip r:embed="rId1">
            <a:alphaModFix/>
          </a:blip>
          <a:srcRect b="0" l="0" r="0" t="0"/>
          <a:stretch/>
        </p:blipFill>
        <p:spPr>
          <a:xfrm>
            <a:off x="8969538" y="6266881"/>
            <a:ext cx="2259294" cy="474452"/>
          </a:xfrm>
          <a:prstGeom prst="rect">
            <a:avLst/>
          </a:prstGeom>
          <a:noFill/>
          <a:ln>
            <a:noFill/>
          </a:ln>
        </p:spPr>
      </p:pic>
      <p:sp>
        <p:nvSpPr>
          <p:cNvPr id="14" name="Google Shape;14;p1"/>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009AD0"/>
                </a:solidFill>
                <a:latin typeface="Libre Franklin Medium"/>
                <a:ea typeface="Libre Franklin Medium"/>
                <a:cs typeface="Libre Franklin Medium"/>
                <a:sym typeface="Libre Franklin Medium"/>
              </a:defRPr>
            </a:lvl1pPr>
            <a:lvl2pPr lvl="1"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2pPr>
            <a:lvl3pPr lvl="2"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3pPr>
            <a:lvl4pPr lvl="3"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4pPr>
            <a:lvl5pPr lvl="4"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5pPr>
            <a:lvl6pPr lvl="5"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6pPr>
            <a:lvl7pPr lvl="6"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7pPr>
            <a:lvl8pPr lvl="7"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8pPr>
            <a:lvl9pPr lvl="8" marR="0" rtl="0" algn="l">
              <a:spcBef>
                <a:spcPts val="0"/>
              </a:spcBef>
              <a:spcAft>
                <a:spcPts val="0"/>
              </a:spcAft>
              <a:buSzPts val="1400"/>
              <a:buNone/>
              <a:defRPr b="0" i="0" sz="1800" u="none" cap="none" strike="noStrike">
                <a:solidFill>
                  <a:schemeClr val="dk1"/>
                </a:solidFill>
                <a:latin typeface="Libre Franklin Medium"/>
                <a:ea typeface="Libre Franklin Medium"/>
                <a:cs typeface="Libre Franklin Medium"/>
                <a:sym typeface="Libre Franklin Medium"/>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5.jpg"/><Relationship Id="rId5" Type="http://schemas.openxmlformats.org/officeDocument/2006/relationships/image" Target="../media/image3.jpg"/><Relationship Id="rId6" Type="http://schemas.openxmlformats.org/officeDocument/2006/relationships/hyperlink" Target="mailto:plus@sakailm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5.png"/><Relationship Id="rId5"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hyperlink" Target="mailto:plus@sakailms.org" TargetMode="Externa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6.png"/><Relationship Id="rId5" Type="http://schemas.openxmlformats.org/officeDocument/2006/relationships/image" Target="../media/image3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5"/>
          <p:cNvSpPr txBox="1"/>
          <p:nvPr>
            <p:ph type="title"/>
          </p:nvPr>
        </p:nvSpPr>
        <p:spPr>
          <a:xfrm>
            <a:off x="640078" y="627016"/>
            <a:ext cx="6389027" cy="5601790"/>
          </a:xfrm>
          <a:prstGeom prst="rect">
            <a:avLst/>
          </a:prstGeom>
          <a:noFill/>
          <a:ln>
            <a:noFill/>
          </a:ln>
        </p:spPr>
        <p:txBody>
          <a:bodyPr anchorCtr="0" anchor="ctr" bIns="45700" lIns="91425" spcFirstLastPara="1" rIns="91425" wrap="square" tIns="45700">
            <a:noAutofit/>
          </a:bodyPr>
          <a:lstStyle/>
          <a:p>
            <a:pPr indent="0" lvl="0" marL="0" rtl="0" algn="r">
              <a:lnSpc>
                <a:spcPct val="101000"/>
              </a:lnSpc>
              <a:spcBef>
                <a:spcPts val="0"/>
              </a:spcBef>
              <a:spcAft>
                <a:spcPts val="0"/>
              </a:spcAft>
              <a:buClr>
                <a:schemeClr val="lt1"/>
              </a:buClr>
              <a:buSzPts val="8000"/>
              <a:buFont typeface="Libre Franklin"/>
              <a:buNone/>
            </a:pPr>
            <a:r>
              <a:rPr lang="en-US"/>
              <a:t>Introducing SakaiPlus</a:t>
            </a:r>
            <a:br>
              <a:rPr lang="en-US"/>
            </a:br>
            <a:br>
              <a:rPr lang="en-US"/>
            </a:br>
            <a:endParaRPr/>
          </a:p>
        </p:txBody>
      </p:sp>
      <p:sp>
        <p:nvSpPr>
          <p:cNvPr id="118" name="Google Shape;118;p15"/>
          <p:cNvSpPr txBox="1"/>
          <p:nvPr>
            <p:ph idx="1" type="body"/>
          </p:nvPr>
        </p:nvSpPr>
        <p:spPr>
          <a:xfrm>
            <a:off x="8054825" y="2069788"/>
            <a:ext cx="3685800" cy="779400"/>
          </a:xfrm>
          <a:prstGeom prst="rect">
            <a:avLst/>
          </a:prstGeom>
          <a:noFill/>
          <a:ln>
            <a:noFill/>
          </a:ln>
        </p:spPr>
        <p:txBody>
          <a:bodyPr anchorCtr="0" anchor="t" bIns="45700" lIns="91425" spcFirstLastPara="1" rIns="91425" wrap="square" tIns="45700">
            <a:normAutofit/>
          </a:bodyPr>
          <a:lstStyle/>
          <a:p>
            <a:pPr indent="0" lvl="0" marL="0" rtl="0" algn="l">
              <a:lnSpc>
                <a:spcPct val="101000"/>
              </a:lnSpc>
              <a:spcBef>
                <a:spcPts val="0"/>
              </a:spcBef>
              <a:spcAft>
                <a:spcPts val="0"/>
              </a:spcAft>
              <a:buClr>
                <a:schemeClr val="dk1"/>
              </a:buClr>
              <a:buSzPts val="2000"/>
              <a:buNone/>
            </a:pPr>
            <a:r>
              <a:rPr lang="en-US" sz="2000"/>
              <a:t>Dr. Charles Severance</a:t>
            </a:r>
            <a:br>
              <a:rPr lang="en-US" sz="2000"/>
            </a:br>
            <a:r>
              <a:rPr lang="en-US" sz="2000"/>
              <a:t>Sakai PMC Chair</a:t>
            </a:r>
            <a:endParaRPr b="1" sz="1600">
              <a:latin typeface="Libre Franklin"/>
              <a:ea typeface="Libre Franklin"/>
              <a:cs typeface="Libre Franklin"/>
              <a:sym typeface="Libre Franklin"/>
            </a:endParaRPr>
          </a:p>
        </p:txBody>
      </p:sp>
      <p:sp>
        <p:nvSpPr>
          <p:cNvPr id="119" name="Google Shape;119;p15"/>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cap="none" strike="noStrike">
                <a:solidFill>
                  <a:srgbClr val="009AD0"/>
                </a:solidFill>
                <a:latin typeface="Libre Franklin Medium"/>
                <a:ea typeface="Libre Franklin Medium"/>
                <a:cs typeface="Libre Franklin Medium"/>
                <a:sym typeface="Libre Franklin Medium"/>
              </a:rPr>
              <a:t>www.sakailms.org/plus</a:t>
            </a:r>
            <a:endParaRPr/>
          </a:p>
        </p:txBody>
      </p:sp>
      <p:pic>
        <p:nvPicPr>
          <p:cNvPr descr="A picture containing text, book, different&#10;&#10;Description automatically generated" id="120" name="Google Shape;120;p15"/>
          <p:cNvPicPr preferRelativeResize="0"/>
          <p:nvPr/>
        </p:nvPicPr>
        <p:blipFill rotWithShape="1">
          <a:blip r:embed="rId3">
            <a:alphaModFix/>
          </a:blip>
          <a:srcRect b="-1" l="0" r="0" t="0"/>
          <a:stretch/>
        </p:blipFill>
        <p:spPr>
          <a:xfrm>
            <a:off x="3621058" y="3366077"/>
            <a:ext cx="3408047" cy="3364825"/>
          </a:xfrm>
          <a:prstGeom prst="rect">
            <a:avLst/>
          </a:prstGeom>
          <a:noFill/>
          <a:ln>
            <a:noFill/>
          </a:ln>
        </p:spPr>
      </p:pic>
      <p:pic>
        <p:nvPicPr>
          <p:cNvPr id="121" name="Google Shape;121;p15"/>
          <p:cNvPicPr preferRelativeResize="0"/>
          <p:nvPr/>
        </p:nvPicPr>
        <p:blipFill>
          <a:blip r:embed="rId4">
            <a:alphaModFix/>
          </a:blip>
          <a:stretch>
            <a:fillRect/>
          </a:stretch>
        </p:blipFill>
        <p:spPr>
          <a:xfrm>
            <a:off x="8153400" y="903938"/>
            <a:ext cx="1371600" cy="1165860"/>
          </a:xfrm>
          <a:prstGeom prst="rect">
            <a:avLst/>
          </a:prstGeom>
          <a:noFill/>
          <a:ln>
            <a:noFill/>
          </a:ln>
        </p:spPr>
      </p:pic>
      <p:pic>
        <p:nvPicPr>
          <p:cNvPr id="122" name="Google Shape;122;p15"/>
          <p:cNvPicPr preferRelativeResize="0"/>
          <p:nvPr/>
        </p:nvPicPr>
        <p:blipFill>
          <a:blip r:embed="rId5">
            <a:alphaModFix/>
          </a:blip>
          <a:stretch>
            <a:fillRect/>
          </a:stretch>
        </p:blipFill>
        <p:spPr>
          <a:xfrm>
            <a:off x="8153400" y="3041863"/>
            <a:ext cx="1371600" cy="1371600"/>
          </a:xfrm>
          <a:prstGeom prst="rect">
            <a:avLst/>
          </a:prstGeom>
          <a:noFill/>
          <a:ln>
            <a:noFill/>
          </a:ln>
        </p:spPr>
      </p:pic>
      <p:sp>
        <p:nvSpPr>
          <p:cNvPr id="123" name="Google Shape;123;p15"/>
          <p:cNvSpPr txBox="1"/>
          <p:nvPr>
            <p:ph idx="1" type="body"/>
          </p:nvPr>
        </p:nvSpPr>
        <p:spPr>
          <a:xfrm>
            <a:off x="8039100" y="4413475"/>
            <a:ext cx="3685800" cy="838200"/>
          </a:xfrm>
          <a:prstGeom prst="rect">
            <a:avLst/>
          </a:prstGeom>
          <a:noFill/>
          <a:ln>
            <a:noFill/>
          </a:ln>
        </p:spPr>
        <p:txBody>
          <a:bodyPr anchorCtr="0" anchor="t" bIns="45700" lIns="91425" spcFirstLastPara="1" rIns="91425" wrap="square" tIns="45700">
            <a:normAutofit/>
          </a:bodyPr>
          <a:lstStyle/>
          <a:p>
            <a:pPr indent="0" lvl="0" marL="0" rtl="0" algn="l">
              <a:lnSpc>
                <a:spcPct val="101000"/>
              </a:lnSpc>
              <a:spcBef>
                <a:spcPts val="1400"/>
              </a:spcBef>
              <a:spcAft>
                <a:spcPts val="0"/>
              </a:spcAft>
              <a:buClr>
                <a:schemeClr val="dk1"/>
              </a:buClr>
              <a:buSzPts val="2000"/>
              <a:buNone/>
            </a:pPr>
            <a:r>
              <a:rPr lang="en-US" sz="2000"/>
              <a:t>Dr. Wilma Hodges</a:t>
            </a:r>
            <a:br>
              <a:rPr lang="en-US" sz="2000"/>
            </a:br>
            <a:r>
              <a:rPr lang="en-US" sz="2000"/>
              <a:t>Sakai Community Manager</a:t>
            </a:r>
            <a:endParaRPr b="1" sz="1600">
              <a:latin typeface="Libre Franklin"/>
              <a:ea typeface="Libre Franklin"/>
              <a:cs typeface="Libre Franklin"/>
              <a:sym typeface="Libre Franklin"/>
            </a:endParaRPr>
          </a:p>
        </p:txBody>
      </p:sp>
      <p:sp>
        <p:nvSpPr>
          <p:cNvPr id="124" name="Google Shape;124;p15"/>
          <p:cNvSpPr txBox="1"/>
          <p:nvPr/>
        </p:nvSpPr>
        <p:spPr>
          <a:xfrm>
            <a:off x="8039100" y="5297725"/>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01000"/>
              </a:lnSpc>
              <a:spcBef>
                <a:spcPts val="1400"/>
              </a:spcBef>
              <a:spcAft>
                <a:spcPts val="0"/>
              </a:spcAft>
              <a:buNone/>
            </a:pPr>
            <a:r>
              <a:rPr b="1" lang="en-US" sz="2000">
                <a:solidFill>
                  <a:schemeClr val="hlink"/>
                </a:solidFill>
                <a:uFill>
                  <a:noFill/>
                </a:uFill>
                <a:latin typeface="Libre Franklin"/>
                <a:ea typeface="Libre Franklin"/>
                <a:cs typeface="Libre Franklin"/>
                <a:sym typeface="Libre Franklin"/>
                <a:hlinkClick r:id="rId6"/>
              </a:rPr>
              <a:t>plus@sakailms.org</a:t>
            </a:r>
            <a:r>
              <a:rPr b="1" lang="en-US" sz="2000">
                <a:solidFill>
                  <a:schemeClr val="dk1"/>
                </a:solidFill>
                <a:latin typeface="Libre Franklin"/>
                <a:ea typeface="Libre Franklin"/>
                <a:cs typeface="Libre Franklin"/>
                <a:sym typeface="Libre Franklin"/>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a:t>SakaiPlus – LMS Multiverse</a:t>
            </a:r>
            <a:endParaRPr/>
          </a:p>
        </p:txBody>
      </p:sp>
      <p:sp>
        <p:nvSpPr>
          <p:cNvPr id="258" name="Google Shape;258;p24"/>
          <p:cNvSpPr txBox="1"/>
          <p:nvPr>
            <p:ph idx="2" type="body"/>
          </p:nvPr>
        </p:nvSpPr>
        <p:spPr>
          <a:xfrm>
            <a:off x="960120" y="2587752"/>
            <a:ext cx="4818888" cy="3593592"/>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1000"/>
              </a:lnSpc>
              <a:spcBef>
                <a:spcPts val="0"/>
              </a:spcBef>
              <a:spcAft>
                <a:spcPts val="0"/>
              </a:spcAft>
              <a:buClr>
                <a:schemeClr val="dk1"/>
              </a:buClr>
              <a:buSzPts val="2000"/>
              <a:buFont typeface="Arial"/>
              <a:buChar char="•"/>
            </a:pPr>
            <a:r>
              <a:rPr lang="en-US"/>
              <a:t>Part of Sakai 23</a:t>
            </a:r>
            <a:endParaRPr/>
          </a:p>
          <a:p>
            <a:pPr indent="-342900" lvl="0" marL="342900" rtl="0" algn="l">
              <a:lnSpc>
                <a:spcPct val="101000"/>
              </a:lnSpc>
              <a:spcBef>
                <a:spcPts val="1400"/>
              </a:spcBef>
              <a:spcAft>
                <a:spcPts val="0"/>
              </a:spcAft>
              <a:buClr>
                <a:schemeClr val="dk1"/>
              </a:buClr>
              <a:buSzPts val="2000"/>
              <a:buFont typeface="Arial"/>
              <a:buChar char="•"/>
            </a:pPr>
            <a:r>
              <a:rPr lang="en-US"/>
              <a:t>Sakai can plug into any LMS using LTI Advantage (1.3)</a:t>
            </a:r>
            <a:endParaRPr/>
          </a:p>
          <a:p>
            <a:pPr indent="-342900" lvl="0" marL="342900" rtl="0" algn="l">
              <a:lnSpc>
                <a:spcPct val="101000"/>
              </a:lnSpc>
              <a:spcBef>
                <a:spcPts val="1400"/>
              </a:spcBef>
              <a:spcAft>
                <a:spcPts val="0"/>
              </a:spcAft>
              <a:buClr>
                <a:schemeClr val="dk1"/>
              </a:buClr>
              <a:buSzPts val="2000"/>
              <a:buFont typeface="Arial"/>
              <a:buChar char="•"/>
            </a:pPr>
            <a:r>
              <a:rPr lang="en-US"/>
              <a:t>Retrieves and synchronizes roster data</a:t>
            </a:r>
            <a:endParaRPr/>
          </a:p>
          <a:p>
            <a:pPr indent="-342900" lvl="0" marL="342900" rtl="0" algn="l">
              <a:lnSpc>
                <a:spcPct val="101000"/>
              </a:lnSpc>
              <a:spcBef>
                <a:spcPts val="1400"/>
              </a:spcBef>
              <a:spcAft>
                <a:spcPts val="0"/>
              </a:spcAft>
              <a:buClr>
                <a:schemeClr val="dk1"/>
              </a:buClr>
              <a:buSzPts val="2000"/>
              <a:buFont typeface="Arial"/>
              <a:buChar char="•"/>
            </a:pPr>
            <a:r>
              <a:rPr lang="en-US"/>
              <a:t>Synchronizes all grade book activity</a:t>
            </a:r>
            <a:endParaRPr/>
          </a:p>
          <a:p>
            <a:pPr indent="-342900" lvl="0" marL="342900" rtl="0" algn="l">
              <a:lnSpc>
                <a:spcPct val="101000"/>
              </a:lnSpc>
              <a:spcBef>
                <a:spcPts val="1400"/>
              </a:spcBef>
              <a:spcAft>
                <a:spcPts val="0"/>
              </a:spcAft>
              <a:buClr>
                <a:schemeClr val="dk1"/>
              </a:buClr>
              <a:buSzPts val="2000"/>
              <a:buFont typeface="Arial"/>
              <a:buChar char="•"/>
            </a:pPr>
            <a:r>
              <a:rPr lang="en-US"/>
              <a:t>Launch / grades / notifications from campus LMS</a:t>
            </a:r>
            <a:endParaRPr/>
          </a:p>
          <a:p>
            <a:pPr indent="-342900" lvl="0" marL="342900" rtl="0" algn="l">
              <a:lnSpc>
                <a:spcPct val="101000"/>
              </a:lnSpc>
              <a:spcBef>
                <a:spcPts val="1400"/>
              </a:spcBef>
              <a:spcAft>
                <a:spcPts val="0"/>
              </a:spcAft>
              <a:buClr>
                <a:schemeClr val="dk1"/>
              </a:buClr>
              <a:buSzPts val="2000"/>
              <a:buFont typeface="Arial"/>
              <a:buChar char="•"/>
            </a:pPr>
            <a:r>
              <a:rPr lang="en-US"/>
              <a:t>Author and teach courses in Sakai</a:t>
            </a:r>
            <a:endParaRPr/>
          </a:p>
        </p:txBody>
      </p:sp>
      <p:sp>
        <p:nvSpPr>
          <p:cNvPr id="259" name="Google Shape;259;p24"/>
          <p:cNvSpPr txBox="1"/>
          <p:nvPr>
            <p:ph idx="11" type="ftr"/>
          </p:nvPr>
        </p:nvSpPr>
        <p:spPr>
          <a:xfrm>
            <a:off x="960120" y="6356350"/>
            <a:ext cx="3593407"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www.sakailms.org/plus</a:t>
            </a:r>
            <a:endParaRPr/>
          </a:p>
        </p:txBody>
      </p:sp>
      <p:pic>
        <p:nvPicPr>
          <p:cNvPr descr="A picture containing text, book, different&#10;&#10;Description automatically generated" id="260" name="Google Shape;260;p24"/>
          <p:cNvPicPr preferRelativeResize="0"/>
          <p:nvPr/>
        </p:nvPicPr>
        <p:blipFill rotWithShape="1">
          <a:blip r:embed="rId3">
            <a:alphaModFix/>
          </a:blip>
          <a:srcRect b="0" l="0" r="0" t="0"/>
          <a:stretch/>
        </p:blipFill>
        <p:spPr>
          <a:xfrm>
            <a:off x="7497808" y="2587752"/>
            <a:ext cx="3731024" cy="35935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a:t>Some Things Are Simpler</a:t>
            </a:r>
            <a:endParaRPr/>
          </a:p>
        </p:txBody>
      </p:sp>
      <p:sp>
        <p:nvSpPr>
          <p:cNvPr id="266" name="Google Shape;266;p25"/>
          <p:cNvSpPr txBox="1"/>
          <p:nvPr>
            <p:ph idx="2" type="body"/>
          </p:nvPr>
        </p:nvSpPr>
        <p:spPr>
          <a:xfrm>
            <a:off x="960120" y="2587752"/>
            <a:ext cx="4818888" cy="3593592"/>
          </a:xfrm>
          <a:prstGeom prst="rect">
            <a:avLst/>
          </a:prstGeom>
          <a:noFill/>
          <a:ln>
            <a:noFill/>
          </a:ln>
        </p:spPr>
        <p:txBody>
          <a:bodyPr anchorCtr="0" anchor="t" bIns="45700" lIns="91425" spcFirstLastPara="1" rIns="91425" wrap="square" tIns="45700">
            <a:normAutofit/>
          </a:bodyPr>
          <a:lstStyle/>
          <a:p>
            <a:pPr indent="-342900" lvl="0" marL="342900" rtl="0" algn="l">
              <a:lnSpc>
                <a:spcPct val="101000"/>
              </a:lnSpc>
              <a:spcBef>
                <a:spcPts val="0"/>
              </a:spcBef>
              <a:spcAft>
                <a:spcPts val="0"/>
              </a:spcAft>
              <a:buClr>
                <a:schemeClr val="dk1"/>
              </a:buClr>
              <a:buSzPts val="2000"/>
              <a:buFont typeface="Arial"/>
              <a:buChar char="•"/>
            </a:pPr>
            <a:r>
              <a:rPr lang="en-US"/>
              <a:t>Sakai only serves a small fraction of the campus population</a:t>
            </a:r>
            <a:endParaRPr/>
          </a:p>
          <a:p>
            <a:pPr indent="-342900" lvl="0" marL="342900" rtl="0" algn="l">
              <a:lnSpc>
                <a:spcPct val="101000"/>
              </a:lnSpc>
              <a:spcBef>
                <a:spcPts val="1400"/>
              </a:spcBef>
              <a:spcAft>
                <a:spcPts val="0"/>
              </a:spcAft>
              <a:buClr>
                <a:schemeClr val="dk1"/>
              </a:buClr>
              <a:buSzPts val="2000"/>
              <a:buFont typeface="Arial"/>
              <a:buChar char="•"/>
            </a:pPr>
            <a:r>
              <a:rPr lang="en-US"/>
              <a:t>Performance tuning is simpler.</a:t>
            </a:r>
            <a:endParaRPr/>
          </a:p>
          <a:p>
            <a:pPr indent="-342900" lvl="0" marL="342900" rtl="0" algn="l">
              <a:lnSpc>
                <a:spcPct val="101000"/>
              </a:lnSpc>
              <a:spcBef>
                <a:spcPts val="1400"/>
              </a:spcBef>
              <a:spcAft>
                <a:spcPts val="0"/>
              </a:spcAft>
              <a:buClr>
                <a:schemeClr val="dk1"/>
              </a:buClr>
              <a:buSzPts val="2000"/>
              <a:buFont typeface="Arial"/>
              <a:buChar char="•"/>
            </a:pPr>
            <a:r>
              <a:rPr lang="en-US"/>
              <a:t>Upgrades are simpler.</a:t>
            </a:r>
            <a:endParaRPr/>
          </a:p>
          <a:p>
            <a:pPr indent="-342900" lvl="0" marL="342900" rtl="0" algn="l">
              <a:lnSpc>
                <a:spcPct val="101000"/>
              </a:lnSpc>
              <a:spcBef>
                <a:spcPts val="1400"/>
              </a:spcBef>
              <a:spcAft>
                <a:spcPts val="0"/>
              </a:spcAft>
              <a:buClr>
                <a:schemeClr val="dk1"/>
              </a:buClr>
              <a:buSzPts val="2000"/>
              <a:buFont typeface="Arial"/>
              <a:buChar char="•"/>
            </a:pPr>
            <a:r>
              <a:rPr lang="en-US"/>
              <a:t>Hosting is simpler.</a:t>
            </a:r>
            <a:endParaRPr/>
          </a:p>
          <a:p>
            <a:pPr indent="-342900" lvl="0" marL="342900" rtl="0" algn="l">
              <a:lnSpc>
                <a:spcPct val="101000"/>
              </a:lnSpc>
              <a:spcBef>
                <a:spcPts val="1400"/>
              </a:spcBef>
              <a:spcAft>
                <a:spcPts val="0"/>
              </a:spcAft>
              <a:buClr>
                <a:schemeClr val="dk1"/>
              </a:buClr>
              <a:buSzPts val="2000"/>
              <a:buFont typeface="Arial"/>
              <a:buChar char="•"/>
            </a:pPr>
            <a:r>
              <a:rPr lang="en-US"/>
              <a:t>Costs are lower.</a:t>
            </a:r>
            <a:endParaRPr/>
          </a:p>
          <a:p>
            <a:pPr indent="-342900" lvl="0" marL="342900" rtl="0" algn="l">
              <a:lnSpc>
                <a:spcPct val="101000"/>
              </a:lnSpc>
              <a:spcBef>
                <a:spcPts val="1400"/>
              </a:spcBef>
              <a:spcAft>
                <a:spcPts val="0"/>
              </a:spcAft>
              <a:buClr>
                <a:schemeClr val="dk1"/>
              </a:buClr>
              <a:buSzPts val="2000"/>
              <a:buFont typeface="Arial"/>
              <a:buChar char="•"/>
            </a:pPr>
            <a:r>
              <a:rPr lang="en-US"/>
              <a:t>The heavy lifting is done by the Campus LMS.</a:t>
            </a:r>
            <a:endParaRPr/>
          </a:p>
        </p:txBody>
      </p:sp>
      <p:sp>
        <p:nvSpPr>
          <p:cNvPr id="267" name="Google Shape;267;p25"/>
          <p:cNvSpPr txBox="1"/>
          <p:nvPr>
            <p:ph idx="11" type="ftr"/>
          </p:nvPr>
        </p:nvSpPr>
        <p:spPr>
          <a:xfrm>
            <a:off x="960120" y="6356350"/>
            <a:ext cx="3593407"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www.sakailms.org/plus</a:t>
            </a:r>
            <a:endParaRPr/>
          </a:p>
        </p:txBody>
      </p:sp>
      <p:pic>
        <p:nvPicPr>
          <p:cNvPr descr="A picture containing text, book, different&#10;&#10;Description automatically generated" id="268" name="Google Shape;268;p25"/>
          <p:cNvPicPr preferRelativeResize="0"/>
          <p:nvPr/>
        </p:nvPicPr>
        <p:blipFill rotWithShape="1">
          <a:blip r:embed="rId3">
            <a:alphaModFix/>
          </a:blip>
          <a:srcRect b="0" l="0" r="0" t="0"/>
          <a:stretch/>
        </p:blipFill>
        <p:spPr>
          <a:xfrm>
            <a:off x="7497808" y="2587752"/>
            <a:ext cx="3731024" cy="35935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a:t>Benefits</a:t>
            </a:r>
            <a:endParaRPr/>
          </a:p>
        </p:txBody>
      </p:sp>
      <p:sp>
        <p:nvSpPr>
          <p:cNvPr id="274" name="Google Shape;274;p26"/>
          <p:cNvSpPr txBox="1"/>
          <p:nvPr>
            <p:ph idx="2" type="body"/>
          </p:nvPr>
        </p:nvSpPr>
        <p:spPr>
          <a:xfrm>
            <a:off x="960120" y="2587752"/>
            <a:ext cx="4818888" cy="3593592"/>
          </a:xfrm>
          <a:prstGeom prst="rect">
            <a:avLst/>
          </a:prstGeom>
          <a:noFill/>
          <a:ln>
            <a:noFill/>
          </a:ln>
        </p:spPr>
        <p:txBody>
          <a:bodyPr anchorCtr="0" anchor="t" bIns="45700" lIns="91425" spcFirstLastPara="1" rIns="91425" wrap="square" tIns="45700">
            <a:normAutofit/>
          </a:bodyPr>
          <a:lstStyle/>
          <a:p>
            <a:pPr indent="-342900" lvl="0" marL="342900" rtl="0" algn="l">
              <a:lnSpc>
                <a:spcPct val="101000"/>
              </a:lnSpc>
              <a:spcBef>
                <a:spcPts val="0"/>
              </a:spcBef>
              <a:spcAft>
                <a:spcPts val="0"/>
              </a:spcAft>
              <a:buClr>
                <a:schemeClr val="dk1"/>
              </a:buClr>
              <a:buSzPts val="2000"/>
              <a:buFont typeface="Arial"/>
              <a:buChar char="•"/>
            </a:pPr>
            <a:r>
              <a:rPr lang="en-US"/>
              <a:t>Your faculty or instructional designers have an option if they don't love the campus LMS.</a:t>
            </a:r>
            <a:endParaRPr/>
          </a:p>
          <a:p>
            <a:pPr indent="-342900" lvl="0" marL="342900" rtl="0" algn="l">
              <a:lnSpc>
                <a:spcPct val="101000"/>
              </a:lnSpc>
              <a:spcBef>
                <a:spcPts val="1400"/>
              </a:spcBef>
              <a:spcAft>
                <a:spcPts val="0"/>
              </a:spcAft>
              <a:buClr>
                <a:schemeClr val="dk1"/>
              </a:buClr>
              <a:buSzPts val="2000"/>
              <a:buFont typeface="Arial"/>
              <a:buChar char="•"/>
            </a:pPr>
            <a:r>
              <a:rPr lang="en-US"/>
              <a:t>You can make a "gold standard" course and use it in any LMS.</a:t>
            </a:r>
            <a:endParaRPr/>
          </a:p>
          <a:p>
            <a:pPr indent="-342900" lvl="0" marL="342900" rtl="0" algn="l">
              <a:lnSpc>
                <a:spcPct val="101000"/>
              </a:lnSpc>
              <a:spcBef>
                <a:spcPts val="1400"/>
              </a:spcBef>
              <a:spcAft>
                <a:spcPts val="0"/>
              </a:spcAft>
              <a:buClr>
                <a:schemeClr val="dk1"/>
              </a:buClr>
              <a:buSzPts val="2000"/>
              <a:buFont typeface="Arial"/>
              <a:buChar char="•"/>
            </a:pPr>
            <a:r>
              <a:rPr lang="en-US"/>
              <a:t>Your faculty and IDs can be part of an active and engaged community. </a:t>
            </a:r>
            <a:endParaRPr/>
          </a:p>
          <a:p>
            <a:pPr indent="-285749" lvl="2" marL="560070" rtl="0" algn="l">
              <a:lnSpc>
                <a:spcPct val="101000"/>
              </a:lnSpc>
              <a:spcBef>
                <a:spcPts val="1100"/>
              </a:spcBef>
              <a:spcAft>
                <a:spcPts val="0"/>
              </a:spcAft>
              <a:buClr>
                <a:schemeClr val="dk1"/>
              </a:buClr>
              <a:buSzPts val="1400"/>
              <a:buChar char="•"/>
            </a:pPr>
            <a:r>
              <a:rPr lang="en-US"/>
              <a:t>Participation</a:t>
            </a:r>
            <a:endParaRPr/>
          </a:p>
          <a:p>
            <a:pPr indent="-285749" lvl="2" marL="560070" rtl="0" algn="l">
              <a:lnSpc>
                <a:spcPct val="101000"/>
              </a:lnSpc>
              <a:spcBef>
                <a:spcPts val="800"/>
              </a:spcBef>
              <a:spcAft>
                <a:spcPts val="0"/>
              </a:spcAft>
              <a:buClr>
                <a:schemeClr val="dk1"/>
              </a:buClr>
              <a:buSzPts val="1400"/>
              <a:buChar char="•"/>
            </a:pPr>
            <a:r>
              <a:rPr lang="en-US"/>
              <a:t>Support</a:t>
            </a:r>
            <a:endParaRPr/>
          </a:p>
          <a:p>
            <a:pPr indent="-285749" lvl="2" marL="560070" rtl="0" algn="l">
              <a:lnSpc>
                <a:spcPct val="101000"/>
              </a:lnSpc>
              <a:spcBef>
                <a:spcPts val="800"/>
              </a:spcBef>
              <a:spcAft>
                <a:spcPts val="0"/>
              </a:spcAft>
              <a:buClr>
                <a:schemeClr val="dk1"/>
              </a:buClr>
              <a:buSzPts val="1400"/>
              <a:buChar char="•"/>
            </a:pPr>
            <a:r>
              <a:rPr lang="en-US"/>
              <a:t>Innovation</a:t>
            </a:r>
            <a:endParaRPr/>
          </a:p>
        </p:txBody>
      </p:sp>
      <p:sp>
        <p:nvSpPr>
          <p:cNvPr id="275" name="Google Shape;275;p26"/>
          <p:cNvSpPr txBox="1"/>
          <p:nvPr>
            <p:ph idx="11" type="ftr"/>
          </p:nvPr>
        </p:nvSpPr>
        <p:spPr>
          <a:xfrm>
            <a:off x="960120" y="6356350"/>
            <a:ext cx="3593407"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www.sakailms.org/plus</a:t>
            </a:r>
            <a:endParaRPr/>
          </a:p>
        </p:txBody>
      </p:sp>
      <p:pic>
        <p:nvPicPr>
          <p:cNvPr descr="A picture containing text, book, different&#10;&#10;Description automatically generated" id="276" name="Google Shape;276;p26"/>
          <p:cNvPicPr preferRelativeResize="0"/>
          <p:nvPr/>
        </p:nvPicPr>
        <p:blipFill rotWithShape="1">
          <a:blip r:embed="rId3">
            <a:alphaModFix/>
          </a:blip>
          <a:srcRect b="0" l="0" r="0" t="0"/>
          <a:stretch/>
        </p:blipFill>
        <p:spPr>
          <a:xfrm>
            <a:off x="7497808" y="2587752"/>
            <a:ext cx="3731024" cy="35935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960120" y="768096"/>
            <a:ext cx="10268712" cy="313639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Libre Franklin"/>
              <a:buNone/>
            </a:pPr>
            <a:r>
              <a:rPr lang="en-US"/>
              <a:t>Live Demo of Sakai Plus in Canvas</a:t>
            </a:r>
            <a:endParaRPr/>
          </a:p>
        </p:txBody>
      </p:sp>
      <p:sp>
        <p:nvSpPr>
          <p:cNvPr id="282" name="Google Shape;282;p27"/>
          <p:cNvSpPr txBox="1"/>
          <p:nvPr>
            <p:ph idx="1" type="body"/>
          </p:nvPr>
        </p:nvSpPr>
        <p:spPr>
          <a:xfrm>
            <a:off x="960120" y="4544568"/>
            <a:ext cx="10268712" cy="1545336"/>
          </a:xfrm>
          <a:prstGeom prst="rect">
            <a:avLst/>
          </a:prstGeom>
          <a:noFill/>
          <a:ln>
            <a:noFill/>
          </a:ln>
        </p:spPr>
        <p:txBody>
          <a:bodyPr anchorCtr="0" anchor="t" bIns="45700" lIns="91425" spcFirstLastPara="1" rIns="91425" wrap="square" tIns="45700">
            <a:normAutofit/>
          </a:bodyPr>
          <a:lstStyle/>
          <a:p>
            <a:pPr indent="0" lvl="0" marL="0" rtl="0" algn="l">
              <a:lnSpc>
                <a:spcPct val="101000"/>
              </a:lnSpc>
              <a:spcBef>
                <a:spcPts val="0"/>
              </a:spcBef>
              <a:spcAft>
                <a:spcPts val="0"/>
              </a:spcAft>
              <a:buClr>
                <a:schemeClr val="dk1"/>
              </a:buClr>
              <a:buSzPts val="2000"/>
              <a:buNone/>
            </a:pPr>
            <a:r>
              <a:rPr lang="en-US" sz="2000"/>
              <a:t>Dr. Charles Severance</a:t>
            </a:r>
            <a:br>
              <a:rPr lang="en-US" sz="2000"/>
            </a:br>
            <a:r>
              <a:rPr lang="en-US" sz="2000"/>
              <a:t>Sakai PMC Chair</a:t>
            </a:r>
            <a:endParaRPr/>
          </a:p>
        </p:txBody>
      </p:sp>
      <p:sp>
        <p:nvSpPr>
          <p:cNvPr id="283" name="Google Shape;283;p27"/>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9AD0"/>
                </a:solidFill>
                <a:latin typeface="Libre Franklin Medium"/>
                <a:ea typeface="Libre Franklin Medium"/>
                <a:cs typeface="Libre Franklin Medium"/>
                <a:sym typeface="Libre Franklin Medium"/>
              </a:rPr>
              <a:t>www.sakailms.org/plus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txBox="1"/>
          <p:nvPr>
            <p:ph type="title"/>
          </p:nvPr>
        </p:nvSpPr>
        <p:spPr>
          <a:xfrm>
            <a:off x="960120" y="768096"/>
            <a:ext cx="10268712" cy="313639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Libre Franklin"/>
              <a:buNone/>
            </a:pPr>
            <a:r>
              <a:rPr lang="en-US"/>
              <a:t>Sakai Tools</a:t>
            </a:r>
            <a:endParaRPr/>
          </a:p>
        </p:txBody>
      </p:sp>
      <p:sp>
        <p:nvSpPr>
          <p:cNvPr id="289" name="Google Shape;289;p28"/>
          <p:cNvSpPr txBox="1"/>
          <p:nvPr>
            <p:ph idx="1" type="body"/>
          </p:nvPr>
        </p:nvSpPr>
        <p:spPr>
          <a:xfrm>
            <a:off x="960120" y="4544568"/>
            <a:ext cx="10268712" cy="1545336"/>
          </a:xfrm>
          <a:prstGeom prst="rect">
            <a:avLst/>
          </a:prstGeom>
          <a:noFill/>
          <a:ln>
            <a:noFill/>
          </a:ln>
        </p:spPr>
        <p:txBody>
          <a:bodyPr anchorCtr="0" anchor="t" bIns="45700" lIns="91425" spcFirstLastPara="1" rIns="91425" wrap="square" tIns="45700">
            <a:normAutofit/>
          </a:bodyPr>
          <a:lstStyle/>
          <a:p>
            <a:pPr indent="0" lvl="0" marL="0" rtl="0" algn="l">
              <a:lnSpc>
                <a:spcPct val="101000"/>
              </a:lnSpc>
              <a:spcBef>
                <a:spcPts val="0"/>
              </a:spcBef>
              <a:spcAft>
                <a:spcPts val="0"/>
              </a:spcAft>
              <a:buClr>
                <a:schemeClr val="dk1"/>
              </a:buClr>
              <a:buSzPts val="2000"/>
              <a:buNone/>
            </a:pPr>
            <a:r>
              <a:rPr lang="en-US" sz="2000"/>
              <a:t>Dr. Wilma Hodges</a:t>
            </a:r>
            <a:br>
              <a:rPr lang="en-US" sz="2000"/>
            </a:br>
            <a:r>
              <a:rPr lang="en-US" sz="2000"/>
              <a:t>Sakai Community Manager</a:t>
            </a:r>
            <a:endParaRPr/>
          </a:p>
        </p:txBody>
      </p:sp>
      <p:sp>
        <p:nvSpPr>
          <p:cNvPr id="290" name="Google Shape;290;p28"/>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9AD0"/>
                </a:solidFill>
                <a:latin typeface="Libre Franklin Medium"/>
                <a:ea typeface="Libre Franklin Medium"/>
                <a:cs typeface="Libre Franklin Medium"/>
                <a:sym typeface="Libre Franklin Medium"/>
              </a:rPr>
              <a:t>www.sakailms.org/plus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Libre Franklin"/>
              <a:buNone/>
            </a:pPr>
            <a:r>
              <a:rPr lang="en-US"/>
              <a:t>A Few Tools People Often Request</a:t>
            </a:r>
            <a:endParaRPr/>
          </a:p>
        </p:txBody>
      </p:sp>
      <p:sp>
        <p:nvSpPr>
          <p:cNvPr id="296" name="Google Shape;296;p29"/>
          <p:cNvSpPr txBox="1"/>
          <p:nvPr>
            <p:ph idx="8" type="body"/>
          </p:nvPr>
        </p:nvSpPr>
        <p:spPr>
          <a:xfrm>
            <a:off x="3821750" y="5106004"/>
            <a:ext cx="1790700" cy="1259700"/>
          </a:xfrm>
          <a:prstGeom prst="rect">
            <a:avLst/>
          </a:prstGeom>
          <a:noFill/>
          <a:ln>
            <a:noFill/>
          </a:ln>
        </p:spPr>
        <p:txBody>
          <a:bodyPr anchorCtr="0" anchor="t" bIns="45700" lIns="91425" spcFirstLastPara="1" rIns="91425" wrap="square" tIns="45700">
            <a:noAutofit/>
          </a:bodyPr>
          <a:lstStyle/>
          <a:p>
            <a:pPr indent="0" lvl="0" marL="0" rtl="0" algn="ctr">
              <a:lnSpc>
                <a:spcPct val="101000"/>
              </a:lnSpc>
              <a:spcBef>
                <a:spcPts val="0"/>
              </a:spcBef>
              <a:spcAft>
                <a:spcPts val="0"/>
              </a:spcAft>
              <a:buClr>
                <a:schemeClr val="dk1"/>
              </a:buClr>
              <a:buSzPts val="1400"/>
              <a:buNone/>
            </a:pPr>
            <a:r>
              <a:rPr lang="en-US"/>
              <a:t>Nicknames, Pronouns, Name Pronunciation, “Name that Face” Game for faculty</a:t>
            </a:r>
            <a:endParaRPr/>
          </a:p>
        </p:txBody>
      </p:sp>
      <p:pic>
        <p:nvPicPr>
          <p:cNvPr id="297" name="Google Shape;297;p29"/>
          <p:cNvPicPr preferRelativeResize="0"/>
          <p:nvPr>
            <p:ph idx="5" type="pic"/>
          </p:nvPr>
        </p:nvPicPr>
        <p:blipFill rotWithShape="1">
          <a:blip r:embed="rId3">
            <a:alphaModFix/>
          </a:blip>
          <a:srcRect b="0" l="0" r="0" t="0"/>
          <a:stretch/>
        </p:blipFill>
        <p:spPr>
          <a:xfrm>
            <a:off x="9334500" y="2695575"/>
            <a:ext cx="1790700" cy="1790700"/>
          </a:xfrm>
          <a:prstGeom prst="rect">
            <a:avLst/>
          </a:prstGeom>
          <a:noFill/>
          <a:ln>
            <a:noFill/>
          </a:ln>
        </p:spPr>
      </p:pic>
      <p:sp>
        <p:nvSpPr>
          <p:cNvPr id="298" name="Google Shape;298;p29"/>
          <p:cNvSpPr txBox="1"/>
          <p:nvPr>
            <p:ph idx="1" type="body"/>
          </p:nvPr>
        </p:nvSpPr>
        <p:spPr>
          <a:xfrm>
            <a:off x="1066800" y="4771678"/>
            <a:ext cx="1790700" cy="35029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1000"/>
              </a:lnSpc>
              <a:spcBef>
                <a:spcPts val="0"/>
              </a:spcBef>
              <a:spcAft>
                <a:spcPts val="0"/>
              </a:spcAft>
              <a:buClr>
                <a:schemeClr val="dk1"/>
              </a:buClr>
              <a:buSzPts val="1800"/>
              <a:buNone/>
            </a:pPr>
            <a:r>
              <a:rPr lang="en-US"/>
              <a:t>PostEm</a:t>
            </a:r>
            <a:endParaRPr/>
          </a:p>
        </p:txBody>
      </p:sp>
      <p:sp>
        <p:nvSpPr>
          <p:cNvPr id="299" name="Google Shape;299;p29"/>
          <p:cNvSpPr txBox="1"/>
          <p:nvPr>
            <p:ph idx="6" type="body"/>
          </p:nvPr>
        </p:nvSpPr>
        <p:spPr>
          <a:xfrm>
            <a:off x="1066800" y="5105996"/>
            <a:ext cx="1790700" cy="666154"/>
          </a:xfrm>
          <a:prstGeom prst="rect">
            <a:avLst/>
          </a:prstGeom>
          <a:noFill/>
          <a:ln>
            <a:noFill/>
          </a:ln>
        </p:spPr>
        <p:txBody>
          <a:bodyPr anchorCtr="0" anchor="t" bIns="45700" lIns="91425" spcFirstLastPara="1" rIns="91425" wrap="square" tIns="45700">
            <a:noAutofit/>
          </a:bodyPr>
          <a:lstStyle/>
          <a:p>
            <a:pPr indent="0" lvl="0" marL="0" rtl="0" algn="ctr">
              <a:lnSpc>
                <a:spcPct val="101000"/>
              </a:lnSpc>
              <a:spcBef>
                <a:spcPts val="0"/>
              </a:spcBef>
              <a:spcAft>
                <a:spcPts val="0"/>
              </a:spcAft>
              <a:buClr>
                <a:schemeClr val="dk1"/>
              </a:buClr>
              <a:buSzPts val="1400"/>
              <a:buNone/>
            </a:pPr>
            <a:r>
              <a:rPr lang="en-US"/>
              <a:t>CSV upload to share feedback with students</a:t>
            </a:r>
            <a:endParaRPr/>
          </a:p>
        </p:txBody>
      </p:sp>
      <p:sp>
        <p:nvSpPr>
          <p:cNvPr id="300" name="Google Shape;300;p29"/>
          <p:cNvSpPr txBox="1"/>
          <p:nvPr>
            <p:ph idx="7" type="body"/>
          </p:nvPr>
        </p:nvSpPr>
        <p:spPr>
          <a:xfrm>
            <a:off x="3821762" y="4771678"/>
            <a:ext cx="1790700" cy="35029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1000"/>
              </a:lnSpc>
              <a:spcBef>
                <a:spcPts val="0"/>
              </a:spcBef>
              <a:spcAft>
                <a:spcPts val="0"/>
              </a:spcAft>
              <a:buClr>
                <a:schemeClr val="dk1"/>
              </a:buClr>
              <a:buSzPts val="1800"/>
              <a:buNone/>
            </a:pPr>
            <a:r>
              <a:rPr lang="en-US"/>
              <a:t>Roster</a:t>
            </a:r>
            <a:endParaRPr/>
          </a:p>
        </p:txBody>
      </p:sp>
      <p:pic>
        <p:nvPicPr>
          <p:cNvPr id="301" name="Google Shape;301;p29"/>
          <p:cNvPicPr preferRelativeResize="0"/>
          <p:nvPr>
            <p:ph idx="2" type="pic"/>
          </p:nvPr>
        </p:nvPicPr>
        <p:blipFill rotWithShape="1">
          <a:blip r:embed="rId4">
            <a:alphaModFix/>
          </a:blip>
          <a:srcRect b="0" l="0" r="0" t="0"/>
          <a:stretch/>
        </p:blipFill>
        <p:spPr>
          <a:xfrm>
            <a:off x="1066800" y="2695575"/>
            <a:ext cx="1790700" cy="1790700"/>
          </a:xfrm>
          <a:prstGeom prst="rect">
            <a:avLst/>
          </a:prstGeom>
          <a:noFill/>
          <a:ln>
            <a:noFill/>
          </a:ln>
        </p:spPr>
      </p:pic>
      <p:pic>
        <p:nvPicPr>
          <p:cNvPr id="302" name="Google Shape;302;p29"/>
          <p:cNvPicPr preferRelativeResize="0"/>
          <p:nvPr>
            <p:ph idx="3" type="pic"/>
          </p:nvPr>
        </p:nvPicPr>
        <p:blipFill rotWithShape="1">
          <a:blip r:embed="rId5">
            <a:alphaModFix/>
          </a:blip>
          <a:srcRect b="0" l="0" r="0" t="0"/>
          <a:stretch/>
        </p:blipFill>
        <p:spPr>
          <a:xfrm>
            <a:off x="3821762" y="2695575"/>
            <a:ext cx="1790700" cy="1790700"/>
          </a:xfrm>
          <a:prstGeom prst="rect">
            <a:avLst/>
          </a:prstGeom>
          <a:noFill/>
          <a:ln>
            <a:noFill/>
          </a:ln>
        </p:spPr>
      </p:pic>
      <p:pic>
        <p:nvPicPr>
          <p:cNvPr id="303" name="Google Shape;303;p29"/>
          <p:cNvPicPr preferRelativeResize="0"/>
          <p:nvPr>
            <p:ph idx="4" type="pic"/>
          </p:nvPr>
        </p:nvPicPr>
        <p:blipFill rotWithShape="1">
          <a:blip r:embed="rId6">
            <a:alphaModFix/>
          </a:blip>
          <a:srcRect b="0" l="0" r="0" t="0"/>
          <a:stretch/>
        </p:blipFill>
        <p:spPr>
          <a:xfrm>
            <a:off x="6576021" y="2695575"/>
            <a:ext cx="1790700" cy="1790700"/>
          </a:xfrm>
          <a:prstGeom prst="rect">
            <a:avLst/>
          </a:prstGeom>
          <a:noFill/>
          <a:ln>
            <a:noFill/>
          </a:ln>
        </p:spPr>
      </p:pic>
      <p:sp>
        <p:nvSpPr>
          <p:cNvPr id="304" name="Google Shape;304;p29"/>
          <p:cNvSpPr txBox="1"/>
          <p:nvPr>
            <p:ph idx="9" type="body"/>
          </p:nvPr>
        </p:nvSpPr>
        <p:spPr>
          <a:xfrm>
            <a:off x="6576021" y="4771678"/>
            <a:ext cx="1790700" cy="350292"/>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101000"/>
              </a:lnSpc>
              <a:spcBef>
                <a:spcPts val="0"/>
              </a:spcBef>
              <a:spcAft>
                <a:spcPts val="0"/>
              </a:spcAft>
              <a:buClr>
                <a:schemeClr val="dk1"/>
              </a:buClr>
              <a:buSzPct val="100000"/>
              <a:buNone/>
            </a:pPr>
            <a:r>
              <a:rPr lang="en-US"/>
              <a:t>Tests &amp; Quizzes</a:t>
            </a:r>
            <a:endParaRPr/>
          </a:p>
        </p:txBody>
      </p:sp>
      <p:sp>
        <p:nvSpPr>
          <p:cNvPr id="305" name="Google Shape;305;p29"/>
          <p:cNvSpPr txBox="1"/>
          <p:nvPr>
            <p:ph idx="13" type="body"/>
          </p:nvPr>
        </p:nvSpPr>
        <p:spPr>
          <a:xfrm>
            <a:off x="6576021" y="5105996"/>
            <a:ext cx="1790700" cy="666152"/>
          </a:xfrm>
          <a:prstGeom prst="rect">
            <a:avLst/>
          </a:prstGeom>
          <a:noFill/>
          <a:ln>
            <a:noFill/>
          </a:ln>
        </p:spPr>
        <p:txBody>
          <a:bodyPr anchorCtr="0" anchor="t" bIns="45700" lIns="91425" spcFirstLastPara="1" rIns="91425" wrap="square" tIns="45700">
            <a:noAutofit/>
          </a:bodyPr>
          <a:lstStyle/>
          <a:p>
            <a:pPr indent="0" lvl="0" marL="0" rtl="0" algn="ctr">
              <a:lnSpc>
                <a:spcPct val="101000"/>
              </a:lnSpc>
              <a:spcBef>
                <a:spcPts val="0"/>
              </a:spcBef>
              <a:spcAft>
                <a:spcPts val="0"/>
              </a:spcAft>
              <a:buClr>
                <a:schemeClr val="dk1"/>
              </a:buClr>
              <a:buSzPts val="1400"/>
              <a:buNone/>
            </a:pPr>
            <a:r>
              <a:rPr lang="en-US"/>
              <a:t>Extremely feature rich, robust testing engine</a:t>
            </a:r>
            <a:endParaRPr/>
          </a:p>
        </p:txBody>
      </p:sp>
      <p:sp>
        <p:nvSpPr>
          <p:cNvPr id="306" name="Google Shape;306;p29"/>
          <p:cNvSpPr txBox="1"/>
          <p:nvPr>
            <p:ph idx="14" type="body"/>
          </p:nvPr>
        </p:nvSpPr>
        <p:spPr>
          <a:xfrm>
            <a:off x="9334500" y="4771678"/>
            <a:ext cx="1790700" cy="350292"/>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1000"/>
              </a:lnSpc>
              <a:spcBef>
                <a:spcPts val="0"/>
              </a:spcBef>
              <a:spcAft>
                <a:spcPts val="0"/>
              </a:spcAft>
              <a:buClr>
                <a:schemeClr val="dk1"/>
              </a:buClr>
              <a:buSzPts val="1800"/>
              <a:buNone/>
            </a:pPr>
            <a:r>
              <a:rPr lang="en-US"/>
              <a:t>Lessons</a:t>
            </a:r>
            <a:endParaRPr/>
          </a:p>
        </p:txBody>
      </p:sp>
      <p:sp>
        <p:nvSpPr>
          <p:cNvPr id="307" name="Google Shape;307;p29"/>
          <p:cNvSpPr txBox="1"/>
          <p:nvPr>
            <p:ph idx="15" type="body"/>
          </p:nvPr>
        </p:nvSpPr>
        <p:spPr>
          <a:xfrm>
            <a:off x="9334500" y="5105996"/>
            <a:ext cx="1790700" cy="666152"/>
          </a:xfrm>
          <a:prstGeom prst="rect">
            <a:avLst/>
          </a:prstGeom>
          <a:noFill/>
          <a:ln>
            <a:noFill/>
          </a:ln>
        </p:spPr>
        <p:txBody>
          <a:bodyPr anchorCtr="0" anchor="t" bIns="45700" lIns="91425" spcFirstLastPara="1" rIns="91425" wrap="square" tIns="45700">
            <a:noAutofit/>
          </a:bodyPr>
          <a:lstStyle/>
          <a:p>
            <a:pPr indent="0" lvl="0" marL="0" rtl="0" algn="ctr">
              <a:lnSpc>
                <a:spcPct val="101000"/>
              </a:lnSpc>
              <a:spcBef>
                <a:spcPts val="0"/>
              </a:spcBef>
              <a:spcAft>
                <a:spcPts val="0"/>
              </a:spcAft>
              <a:buClr>
                <a:schemeClr val="dk1"/>
              </a:buClr>
              <a:buSzPts val="1400"/>
              <a:buNone/>
            </a:pPr>
            <a:r>
              <a:rPr lang="en-US"/>
              <a:t>Flexible content authoring</a:t>
            </a:r>
            <a:endParaRPr/>
          </a:p>
        </p:txBody>
      </p:sp>
      <p:sp>
        <p:nvSpPr>
          <p:cNvPr id="308" name="Google Shape;308;p29"/>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solidFill>
                  <a:srgbClr val="009AD0"/>
                </a:solidFill>
                <a:latin typeface="Libre Franklin Medium"/>
                <a:ea typeface="Libre Franklin Medium"/>
                <a:cs typeface="Libre Franklin Medium"/>
                <a:sym typeface="Libre Franklin Medium"/>
              </a:rPr>
              <a:t>www.sakailms.org/plus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0"/>
          <p:cNvSpPr txBox="1"/>
          <p:nvPr>
            <p:ph type="title"/>
          </p:nvPr>
        </p:nvSpPr>
        <p:spPr>
          <a:xfrm>
            <a:off x="960120" y="768096"/>
            <a:ext cx="10268700" cy="3136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PostEm</a:t>
            </a:r>
            <a:endParaRPr/>
          </a:p>
        </p:txBody>
      </p:sp>
      <p:sp>
        <p:nvSpPr>
          <p:cNvPr id="315" name="Google Shape;315;p30"/>
          <p:cNvSpPr txBox="1"/>
          <p:nvPr>
            <p:ph idx="1" type="body"/>
          </p:nvPr>
        </p:nvSpPr>
        <p:spPr>
          <a:xfrm>
            <a:off x="960120" y="4544568"/>
            <a:ext cx="10268700" cy="1545300"/>
          </a:xfrm>
          <a:prstGeom prst="rect">
            <a:avLst/>
          </a:prstGeom>
        </p:spPr>
        <p:txBody>
          <a:bodyPr anchorCtr="0" anchor="t" bIns="45700" lIns="91425" spcFirstLastPara="1" rIns="91425" wrap="square" tIns="45700">
            <a:normAutofit/>
          </a:bodyPr>
          <a:lstStyle/>
          <a:p>
            <a:pPr indent="0" lvl="0" marL="0" rtl="0" algn="l">
              <a:spcBef>
                <a:spcPts val="700"/>
              </a:spcBef>
              <a:spcAft>
                <a:spcPts val="0"/>
              </a:spcAft>
              <a:buClr>
                <a:schemeClr val="dk1"/>
              </a:buClr>
              <a:buSzPts val="1400"/>
              <a:buFont typeface="Arial"/>
              <a:buNone/>
            </a:pPr>
            <a:r>
              <a:rPr lang="en-US"/>
              <a:t>CSV upload to share feedback with students</a:t>
            </a:r>
            <a:endParaRPr/>
          </a:p>
          <a:p>
            <a:pPr indent="0" lvl="0" marL="0" rtl="0" algn="l">
              <a:spcBef>
                <a:spcPts val="700"/>
              </a:spcBef>
              <a:spcAft>
                <a:spcPts val="700"/>
              </a:spcAft>
              <a:buNone/>
            </a:pPr>
            <a:r>
              <a:t/>
            </a:r>
            <a:endParaRPr/>
          </a:p>
        </p:txBody>
      </p:sp>
      <p:pic>
        <p:nvPicPr>
          <p:cNvPr id="316" name="Google Shape;316;p30"/>
          <p:cNvPicPr preferRelativeResize="0"/>
          <p:nvPr>
            <p:ph idx="2" type="pic"/>
          </p:nvPr>
        </p:nvPicPr>
        <p:blipFill rotWithShape="1">
          <a:blip r:embed="rId3">
            <a:alphaModFix/>
          </a:blip>
          <a:srcRect b="0" l="0" r="0" t="0"/>
          <a:stretch/>
        </p:blipFill>
        <p:spPr>
          <a:xfrm>
            <a:off x="1143000" y="591000"/>
            <a:ext cx="1790700" cy="179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PostEm Tool</a:t>
            </a:r>
            <a:endParaRPr sz="2800"/>
          </a:p>
        </p:txBody>
      </p:sp>
      <p:pic>
        <p:nvPicPr>
          <p:cNvPr id="323" name="Google Shape;323;p31"/>
          <p:cNvPicPr preferRelativeResize="0"/>
          <p:nvPr/>
        </p:nvPicPr>
        <p:blipFill>
          <a:blip r:embed="rId3">
            <a:alphaModFix/>
          </a:blip>
          <a:stretch>
            <a:fillRect/>
          </a:stretch>
        </p:blipFill>
        <p:spPr>
          <a:xfrm>
            <a:off x="-1525" y="1123933"/>
            <a:ext cx="12192000" cy="5734066"/>
          </a:xfrm>
          <a:prstGeom prst="rect">
            <a:avLst/>
          </a:prstGeom>
          <a:noFill/>
          <a:ln>
            <a:noFill/>
          </a:ln>
        </p:spPr>
      </p:pic>
      <p:pic>
        <p:nvPicPr>
          <p:cNvPr id="324" name="Google Shape;324;p31"/>
          <p:cNvPicPr preferRelativeResize="0"/>
          <p:nvPr/>
        </p:nvPicPr>
        <p:blipFill rotWithShape="1">
          <a:blip r:embed="rId4">
            <a:alphaModFix/>
          </a:blip>
          <a:srcRect b="0" l="0" r="14842" t="0"/>
          <a:stretch/>
        </p:blipFill>
        <p:spPr>
          <a:xfrm>
            <a:off x="240975" y="451100"/>
            <a:ext cx="1753288" cy="4360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2"/>
          <p:cNvPicPr preferRelativeResize="0"/>
          <p:nvPr/>
        </p:nvPicPr>
        <p:blipFill>
          <a:blip r:embed="rId3">
            <a:alphaModFix/>
          </a:blip>
          <a:stretch>
            <a:fillRect/>
          </a:stretch>
        </p:blipFill>
        <p:spPr>
          <a:xfrm>
            <a:off x="0" y="1123975"/>
            <a:ext cx="12192000" cy="5734036"/>
          </a:xfrm>
          <a:prstGeom prst="rect">
            <a:avLst/>
          </a:prstGeom>
          <a:noFill/>
          <a:ln>
            <a:noFill/>
          </a:ln>
        </p:spPr>
      </p:pic>
      <p:sp>
        <p:nvSpPr>
          <p:cNvPr id="331" name="Google Shape;331;p32"/>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PostEm Tool</a:t>
            </a:r>
            <a:endParaRPr sz="2800"/>
          </a:p>
        </p:txBody>
      </p:sp>
      <p:pic>
        <p:nvPicPr>
          <p:cNvPr id="332" name="Google Shape;332;p32"/>
          <p:cNvPicPr preferRelativeResize="0"/>
          <p:nvPr/>
        </p:nvPicPr>
        <p:blipFill rotWithShape="1">
          <a:blip r:embed="rId4">
            <a:alphaModFix/>
          </a:blip>
          <a:srcRect b="0" l="0" r="14842" t="0"/>
          <a:stretch/>
        </p:blipFill>
        <p:spPr>
          <a:xfrm>
            <a:off x="240975" y="451100"/>
            <a:ext cx="1753288" cy="4360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33"/>
          <p:cNvPicPr preferRelativeResize="0"/>
          <p:nvPr/>
        </p:nvPicPr>
        <p:blipFill>
          <a:blip r:embed="rId3">
            <a:alphaModFix/>
          </a:blip>
          <a:stretch>
            <a:fillRect/>
          </a:stretch>
        </p:blipFill>
        <p:spPr>
          <a:xfrm>
            <a:off x="0" y="1123949"/>
            <a:ext cx="12192000" cy="5734050"/>
          </a:xfrm>
          <a:prstGeom prst="rect">
            <a:avLst/>
          </a:prstGeom>
          <a:noFill/>
          <a:ln>
            <a:noFill/>
          </a:ln>
        </p:spPr>
      </p:pic>
      <p:sp>
        <p:nvSpPr>
          <p:cNvPr id="339" name="Google Shape;339;p33"/>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PostEm Tool</a:t>
            </a:r>
            <a:endParaRPr sz="2800"/>
          </a:p>
        </p:txBody>
      </p:sp>
      <p:pic>
        <p:nvPicPr>
          <p:cNvPr id="340" name="Google Shape;340;p33"/>
          <p:cNvPicPr preferRelativeResize="0"/>
          <p:nvPr/>
        </p:nvPicPr>
        <p:blipFill rotWithShape="1">
          <a:blip r:embed="rId4">
            <a:alphaModFix/>
          </a:blip>
          <a:srcRect b="0" l="0" r="14842" t="0"/>
          <a:stretch/>
        </p:blipFill>
        <p:spPr>
          <a:xfrm>
            <a:off x="240975" y="451100"/>
            <a:ext cx="1753288" cy="4360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6"/>
          <p:cNvSpPr txBox="1"/>
          <p:nvPr>
            <p:ph type="title"/>
          </p:nvPr>
        </p:nvSpPr>
        <p:spPr>
          <a:xfrm>
            <a:off x="966213" y="336958"/>
            <a:ext cx="10616187" cy="1700784"/>
          </a:xfrm>
          <a:prstGeom prst="rect">
            <a:avLst/>
          </a:prstGeom>
          <a:noFill/>
          <a:ln>
            <a:noFill/>
          </a:ln>
        </p:spPr>
        <p:txBody>
          <a:bodyPr anchorCtr="0" anchor="ctr" bIns="45700" lIns="91425" spcFirstLastPara="1" rIns="91425" wrap="square" tIns="45700">
            <a:normAutofit/>
          </a:bodyPr>
          <a:lstStyle/>
          <a:p>
            <a:pPr indent="0" lvl="0" marL="0" rtl="0" algn="l">
              <a:lnSpc>
                <a:spcPct val="101000"/>
              </a:lnSpc>
              <a:spcBef>
                <a:spcPts val="0"/>
              </a:spcBef>
              <a:spcAft>
                <a:spcPts val="0"/>
              </a:spcAft>
              <a:buClr>
                <a:schemeClr val="dk1"/>
              </a:buClr>
              <a:buSzPts val="6600"/>
              <a:buFont typeface="Libre Franklin"/>
              <a:buNone/>
            </a:pPr>
            <a:r>
              <a:rPr lang="en-US"/>
              <a:t>AGENDA</a:t>
            </a:r>
            <a:endParaRPr/>
          </a:p>
        </p:txBody>
      </p:sp>
      <p:sp>
        <p:nvSpPr>
          <p:cNvPr id="130" name="Google Shape;130;p16"/>
          <p:cNvSpPr txBox="1"/>
          <p:nvPr>
            <p:ph idx="1" type="body"/>
          </p:nvPr>
        </p:nvSpPr>
        <p:spPr>
          <a:xfrm>
            <a:off x="960120" y="2587752"/>
            <a:ext cx="3694176" cy="3258102"/>
          </a:xfrm>
          <a:prstGeom prst="rect">
            <a:avLst/>
          </a:prstGeom>
          <a:noFill/>
          <a:ln>
            <a:noFill/>
          </a:ln>
        </p:spPr>
        <p:txBody>
          <a:bodyPr anchorCtr="0" anchor="ctr" bIns="45700" lIns="91425" spcFirstLastPara="1" rIns="91425" wrap="square" tIns="45700">
            <a:normAutofit/>
          </a:bodyPr>
          <a:lstStyle/>
          <a:p>
            <a:pPr indent="0" lvl="0" marL="0" rtl="0" algn="l">
              <a:lnSpc>
                <a:spcPct val="101000"/>
              </a:lnSpc>
              <a:spcBef>
                <a:spcPts val="0"/>
              </a:spcBef>
              <a:spcAft>
                <a:spcPts val="0"/>
              </a:spcAft>
              <a:buClr>
                <a:schemeClr val="lt1"/>
              </a:buClr>
              <a:buSzPts val="2600"/>
              <a:buNone/>
            </a:pPr>
            <a:r>
              <a:rPr lang="en-US"/>
              <a:t>Brief History of LMS/LTI</a:t>
            </a:r>
            <a:endParaRPr/>
          </a:p>
          <a:p>
            <a:pPr indent="0" lvl="0" marL="0" rtl="0" algn="l">
              <a:lnSpc>
                <a:spcPct val="101000"/>
              </a:lnSpc>
              <a:spcBef>
                <a:spcPts val="1400"/>
              </a:spcBef>
              <a:spcAft>
                <a:spcPts val="0"/>
              </a:spcAft>
              <a:buClr>
                <a:schemeClr val="lt1"/>
              </a:buClr>
              <a:buSzPts val="2600"/>
              <a:buNone/>
            </a:pPr>
            <a:r>
              <a:rPr lang="en-US"/>
              <a:t>Current Trends</a:t>
            </a:r>
            <a:endParaRPr/>
          </a:p>
          <a:p>
            <a:pPr indent="0" lvl="0" marL="0" rtl="0" algn="l">
              <a:lnSpc>
                <a:spcPct val="101000"/>
              </a:lnSpc>
              <a:spcBef>
                <a:spcPts val="1400"/>
              </a:spcBef>
              <a:spcAft>
                <a:spcPts val="0"/>
              </a:spcAft>
              <a:buClr>
                <a:schemeClr val="lt1"/>
              </a:buClr>
              <a:buSzPts val="2600"/>
              <a:buNone/>
            </a:pPr>
            <a:r>
              <a:rPr lang="en-US"/>
              <a:t>Sakai Plus Overview and Demo</a:t>
            </a:r>
            <a:endParaRPr/>
          </a:p>
          <a:p>
            <a:pPr indent="0" lvl="0" marL="0" rtl="0" algn="l">
              <a:lnSpc>
                <a:spcPct val="101000"/>
              </a:lnSpc>
              <a:spcBef>
                <a:spcPts val="1400"/>
              </a:spcBef>
              <a:spcAft>
                <a:spcPts val="0"/>
              </a:spcAft>
              <a:buClr>
                <a:schemeClr val="lt1"/>
              </a:buClr>
              <a:buSzPts val="2600"/>
              <a:buNone/>
            </a:pPr>
            <a:r>
              <a:rPr lang="en-US"/>
              <a:t>Benefits of Sakai</a:t>
            </a:r>
            <a:endParaRPr/>
          </a:p>
          <a:p>
            <a:pPr indent="0" lvl="0" marL="0" rtl="0" algn="l">
              <a:lnSpc>
                <a:spcPct val="101000"/>
              </a:lnSpc>
              <a:spcBef>
                <a:spcPts val="1400"/>
              </a:spcBef>
              <a:spcAft>
                <a:spcPts val="0"/>
              </a:spcAft>
              <a:buClr>
                <a:schemeClr val="lt1"/>
              </a:buClr>
              <a:buSzPts val="2600"/>
              <a:buNone/>
            </a:pPr>
            <a:r>
              <a:rPr lang="en-US"/>
              <a:t>Q&amp;A</a:t>
            </a:r>
            <a:endParaRPr/>
          </a:p>
        </p:txBody>
      </p:sp>
      <p:pic>
        <p:nvPicPr>
          <p:cNvPr id="131" name="Google Shape;131;p16"/>
          <p:cNvPicPr preferRelativeResize="0"/>
          <p:nvPr>
            <p:ph idx="2" type="pic"/>
          </p:nvPr>
        </p:nvPicPr>
        <p:blipFill rotWithShape="1">
          <a:blip r:embed="rId3">
            <a:alphaModFix/>
          </a:blip>
          <a:srcRect b="0" l="0" r="0" t="0"/>
          <a:stretch/>
        </p:blipFill>
        <p:spPr>
          <a:xfrm>
            <a:off x="5297764" y="2265363"/>
            <a:ext cx="3479524" cy="3951287"/>
          </a:xfrm>
          <a:prstGeom prst="rect">
            <a:avLst/>
          </a:prstGeom>
          <a:noFill/>
          <a:ln>
            <a:noFill/>
          </a:ln>
        </p:spPr>
      </p:pic>
      <p:pic>
        <p:nvPicPr>
          <p:cNvPr id="132" name="Google Shape;132;p16"/>
          <p:cNvPicPr preferRelativeResize="0"/>
          <p:nvPr>
            <p:ph idx="3" type="pic"/>
          </p:nvPr>
        </p:nvPicPr>
        <p:blipFill rotWithShape="1">
          <a:blip r:embed="rId4">
            <a:alphaModFix/>
          </a:blip>
          <a:srcRect b="0" l="0" r="0" t="0"/>
          <a:stretch/>
        </p:blipFill>
        <p:spPr>
          <a:xfrm>
            <a:off x="8777288" y="2265363"/>
            <a:ext cx="3414712" cy="3951287"/>
          </a:xfrm>
          <a:prstGeom prst="rect">
            <a:avLst/>
          </a:prstGeom>
          <a:noFill/>
          <a:ln>
            <a:noFill/>
          </a:ln>
        </p:spPr>
      </p:pic>
      <p:sp>
        <p:nvSpPr>
          <p:cNvPr id="133" name="Google Shape;133;p16"/>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cap="none" strike="noStrike">
                <a:solidFill>
                  <a:srgbClr val="009AD0"/>
                </a:solidFill>
                <a:latin typeface="Libre Franklin Medium"/>
                <a:ea typeface="Libre Franklin Medium"/>
                <a:cs typeface="Libre Franklin Medium"/>
                <a:sym typeface="Libre Franklin Medium"/>
              </a:rPr>
              <a:t>www.sakailms.org/plus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4"/>
          <p:cNvPicPr preferRelativeResize="0"/>
          <p:nvPr/>
        </p:nvPicPr>
        <p:blipFill>
          <a:blip r:embed="rId3">
            <a:alphaModFix/>
          </a:blip>
          <a:stretch>
            <a:fillRect/>
          </a:stretch>
        </p:blipFill>
        <p:spPr>
          <a:xfrm>
            <a:off x="-1525" y="1117600"/>
            <a:ext cx="12192000" cy="5740400"/>
          </a:xfrm>
          <a:prstGeom prst="rect">
            <a:avLst/>
          </a:prstGeom>
          <a:noFill/>
          <a:ln>
            <a:noFill/>
          </a:ln>
        </p:spPr>
      </p:pic>
      <p:sp>
        <p:nvSpPr>
          <p:cNvPr id="347" name="Google Shape;347;p34"/>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PostEm Tool - Student View</a:t>
            </a:r>
            <a:endParaRPr sz="2800"/>
          </a:p>
        </p:txBody>
      </p:sp>
      <p:pic>
        <p:nvPicPr>
          <p:cNvPr id="348" name="Google Shape;348;p34"/>
          <p:cNvPicPr preferRelativeResize="0"/>
          <p:nvPr/>
        </p:nvPicPr>
        <p:blipFill rotWithShape="1">
          <a:blip r:embed="rId4">
            <a:alphaModFix/>
          </a:blip>
          <a:srcRect b="0" l="0" r="14842" t="0"/>
          <a:stretch/>
        </p:blipFill>
        <p:spPr>
          <a:xfrm>
            <a:off x="240975" y="451100"/>
            <a:ext cx="1753288" cy="4360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5"/>
          <p:cNvPicPr preferRelativeResize="0"/>
          <p:nvPr/>
        </p:nvPicPr>
        <p:blipFill>
          <a:blip r:embed="rId3">
            <a:alphaModFix/>
          </a:blip>
          <a:stretch>
            <a:fillRect/>
          </a:stretch>
        </p:blipFill>
        <p:spPr>
          <a:xfrm>
            <a:off x="0" y="1123950"/>
            <a:ext cx="12192000" cy="5734050"/>
          </a:xfrm>
          <a:prstGeom prst="rect">
            <a:avLst/>
          </a:prstGeom>
          <a:noFill/>
          <a:ln>
            <a:noFill/>
          </a:ln>
        </p:spPr>
      </p:pic>
      <p:sp>
        <p:nvSpPr>
          <p:cNvPr id="355" name="Google Shape;355;p35"/>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PostEm Tool - Student View</a:t>
            </a:r>
            <a:endParaRPr sz="2800"/>
          </a:p>
        </p:txBody>
      </p:sp>
      <p:pic>
        <p:nvPicPr>
          <p:cNvPr id="356" name="Google Shape;356;p35"/>
          <p:cNvPicPr preferRelativeResize="0"/>
          <p:nvPr/>
        </p:nvPicPr>
        <p:blipFill rotWithShape="1">
          <a:blip r:embed="rId4">
            <a:alphaModFix/>
          </a:blip>
          <a:srcRect b="0" l="0" r="14842" t="0"/>
          <a:stretch/>
        </p:blipFill>
        <p:spPr>
          <a:xfrm>
            <a:off x="240975" y="451100"/>
            <a:ext cx="1753288" cy="4360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txBox="1"/>
          <p:nvPr>
            <p:ph type="title"/>
          </p:nvPr>
        </p:nvSpPr>
        <p:spPr>
          <a:xfrm>
            <a:off x="960120" y="768096"/>
            <a:ext cx="10268700" cy="3136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Roster</a:t>
            </a:r>
            <a:endParaRPr/>
          </a:p>
        </p:txBody>
      </p:sp>
      <p:sp>
        <p:nvSpPr>
          <p:cNvPr id="363" name="Google Shape;363;p36"/>
          <p:cNvSpPr txBox="1"/>
          <p:nvPr>
            <p:ph idx="1" type="body"/>
          </p:nvPr>
        </p:nvSpPr>
        <p:spPr>
          <a:xfrm>
            <a:off x="960120" y="4544568"/>
            <a:ext cx="10268700" cy="1545300"/>
          </a:xfrm>
          <a:prstGeom prst="rect">
            <a:avLst/>
          </a:prstGeom>
        </p:spPr>
        <p:txBody>
          <a:bodyPr anchorCtr="0" anchor="t" bIns="45700" lIns="91425" spcFirstLastPara="1" rIns="91425" wrap="square" tIns="45700">
            <a:normAutofit lnSpcReduction="20000"/>
          </a:bodyPr>
          <a:lstStyle/>
          <a:p>
            <a:pPr indent="0" lvl="0" marL="0" rtl="0" algn="l">
              <a:spcBef>
                <a:spcPts val="700"/>
              </a:spcBef>
              <a:spcAft>
                <a:spcPts val="0"/>
              </a:spcAft>
              <a:buNone/>
            </a:pPr>
            <a:r>
              <a:rPr lang="en-US"/>
              <a:t>Nicknames, Pronouns, Name Pronunciation, “Name That Face” Game for Faculty</a:t>
            </a:r>
            <a:endParaRPr/>
          </a:p>
          <a:p>
            <a:pPr indent="0" lvl="0" marL="0" rtl="0" algn="l">
              <a:spcBef>
                <a:spcPts val="700"/>
              </a:spcBef>
              <a:spcAft>
                <a:spcPts val="700"/>
              </a:spcAft>
              <a:buNone/>
            </a:pPr>
            <a:r>
              <a:t/>
            </a:r>
            <a:endParaRPr/>
          </a:p>
        </p:txBody>
      </p:sp>
      <p:pic>
        <p:nvPicPr>
          <p:cNvPr id="364" name="Google Shape;364;p36"/>
          <p:cNvPicPr preferRelativeResize="0"/>
          <p:nvPr>
            <p:ph idx="2" type="pic"/>
          </p:nvPr>
        </p:nvPicPr>
        <p:blipFill rotWithShape="1">
          <a:blip r:embed="rId3">
            <a:alphaModFix/>
          </a:blip>
          <a:srcRect b="0" l="0" r="0" t="0"/>
          <a:stretch/>
        </p:blipFill>
        <p:spPr>
          <a:xfrm>
            <a:off x="1143012" y="768100"/>
            <a:ext cx="1790700" cy="1790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Roster - Card Layout</a:t>
            </a:r>
            <a:endParaRPr sz="2800"/>
          </a:p>
        </p:txBody>
      </p:sp>
      <p:pic>
        <p:nvPicPr>
          <p:cNvPr id="371" name="Google Shape;371;p37"/>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372" name="Google Shape;372;p37"/>
          <p:cNvPicPr preferRelativeResize="0"/>
          <p:nvPr/>
        </p:nvPicPr>
        <p:blipFill>
          <a:blip r:embed="rId4">
            <a:alphaModFix/>
          </a:blip>
          <a:stretch>
            <a:fillRect/>
          </a:stretch>
        </p:blipFill>
        <p:spPr>
          <a:xfrm>
            <a:off x="0" y="1123948"/>
            <a:ext cx="12192000" cy="57340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Roster - Photo Grid Layout</a:t>
            </a:r>
            <a:endParaRPr sz="2800"/>
          </a:p>
        </p:txBody>
      </p:sp>
      <p:pic>
        <p:nvPicPr>
          <p:cNvPr id="379" name="Google Shape;379;p38"/>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380" name="Google Shape;380;p38"/>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9"/>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Roster - List Layout</a:t>
            </a:r>
            <a:endParaRPr sz="2800"/>
          </a:p>
        </p:txBody>
      </p:sp>
      <p:pic>
        <p:nvPicPr>
          <p:cNvPr id="387" name="Google Shape;387;p39"/>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388" name="Google Shape;388;p39"/>
          <p:cNvPicPr preferRelativeResize="0"/>
          <p:nvPr/>
        </p:nvPicPr>
        <p:blipFill>
          <a:blip r:embed="rId4">
            <a:alphaModFix/>
          </a:blip>
          <a:stretch>
            <a:fillRect/>
          </a:stretch>
        </p:blipFill>
        <p:spPr>
          <a:xfrm>
            <a:off x="0" y="1130300"/>
            <a:ext cx="12192000" cy="5727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0"/>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Roster - “Name That Face” Game (coming in Sakai 24)</a:t>
            </a:r>
            <a:endParaRPr sz="2800"/>
          </a:p>
        </p:txBody>
      </p:sp>
      <p:pic>
        <p:nvPicPr>
          <p:cNvPr id="395" name="Google Shape;395;p40"/>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396" name="Google Shape;396;p40"/>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Roster - “Name That Face” Game (coming in Sakai 24)</a:t>
            </a:r>
            <a:endParaRPr sz="2800"/>
          </a:p>
        </p:txBody>
      </p:sp>
      <p:pic>
        <p:nvPicPr>
          <p:cNvPr id="403" name="Google Shape;403;p41"/>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04" name="Google Shape;404;p41"/>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Roster - “Name That Face” Game (coming in Sakai 24)</a:t>
            </a:r>
            <a:endParaRPr sz="2800"/>
          </a:p>
        </p:txBody>
      </p:sp>
      <p:pic>
        <p:nvPicPr>
          <p:cNvPr id="411" name="Google Shape;411;p42"/>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12" name="Google Shape;412;p42"/>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3"/>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Roster - “Name That Face” Game (coming in Sakai 24)</a:t>
            </a:r>
            <a:endParaRPr sz="2800"/>
          </a:p>
        </p:txBody>
      </p:sp>
      <p:pic>
        <p:nvPicPr>
          <p:cNvPr id="419" name="Google Shape;419;p43"/>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20" name="Google Shape;420;p43"/>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a:t>LMS's Over Time</a:t>
            </a:r>
            <a:endParaRPr/>
          </a:p>
        </p:txBody>
      </p:sp>
      <p:grpSp>
        <p:nvGrpSpPr>
          <p:cNvPr id="139" name="Google Shape;139;p17"/>
          <p:cNvGrpSpPr/>
          <p:nvPr/>
        </p:nvGrpSpPr>
        <p:grpSpPr>
          <a:xfrm>
            <a:off x="960882" y="2381236"/>
            <a:ext cx="10267950" cy="4095839"/>
            <a:chOff x="0" y="650862"/>
            <a:chExt cx="10267950" cy="4095839"/>
          </a:xfrm>
        </p:grpSpPr>
        <p:sp>
          <p:nvSpPr>
            <p:cNvPr id="140" name="Google Shape;140;p17"/>
            <p:cNvSpPr/>
            <p:nvPr/>
          </p:nvSpPr>
          <p:spPr>
            <a:xfrm>
              <a:off x="346944" y="2278999"/>
              <a:ext cx="2735446" cy="4990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nvSpPr>
          <p:spPr>
            <a:xfrm>
              <a:off x="346944" y="2278999"/>
              <a:ext cx="2735446" cy="499044"/>
            </a:xfrm>
            <a:prstGeom prst="rect">
              <a:avLst/>
            </a:prstGeom>
            <a:noFill/>
            <a:ln>
              <a:noFill/>
            </a:ln>
          </p:spPr>
          <p:txBody>
            <a:bodyPr anchorCtr="1" anchor="t"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Libre Franklin Medium"/>
                <a:buNone/>
              </a:pPr>
              <a:r>
                <a:rPr b="1" i="0" lang="en-US" sz="2000" u="none" cap="none" strike="noStrike">
                  <a:solidFill>
                    <a:schemeClr val="dk1"/>
                  </a:solidFill>
                  <a:latin typeface="Libre Franklin Medium"/>
                  <a:ea typeface="Libre Franklin Medium"/>
                  <a:cs typeface="Libre Franklin Medium"/>
                  <a:sym typeface="Libre Franklin Medium"/>
                </a:rPr>
                <a:t>1997</a:t>
              </a:r>
              <a:endParaRPr/>
            </a:p>
          </p:txBody>
        </p:sp>
        <p:sp>
          <p:nvSpPr>
            <p:cNvPr id="142" name="Google Shape;142;p17"/>
            <p:cNvSpPr/>
            <p:nvPr/>
          </p:nvSpPr>
          <p:spPr>
            <a:xfrm>
              <a:off x="0" y="1941532"/>
              <a:ext cx="10267950" cy="176653"/>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210172" y="650862"/>
              <a:ext cx="3008990" cy="616077"/>
            </a:xfrm>
            <a:prstGeom prst="rect">
              <a:avLst/>
            </a:prstGeom>
            <a:solidFill>
              <a:srgbClr val="D8E2E5">
                <a:alpha val="89803"/>
              </a:srgbClr>
            </a:solidFill>
            <a:ln cap="flat" cmpd="sng" w="12700">
              <a:solidFill>
                <a:srgbClr val="D8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txBox="1"/>
            <p:nvPr/>
          </p:nvSpPr>
          <p:spPr>
            <a:xfrm>
              <a:off x="210172" y="650862"/>
              <a:ext cx="3008990" cy="616077"/>
            </a:xfrm>
            <a:prstGeom prst="rect">
              <a:avLst/>
            </a:prstGeom>
            <a:no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1200"/>
                <a:buFont typeface="Libre Franklin Medium"/>
                <a:buNone/>
              </a:pPr>
              <a:r>
                <a:rPr b="0" i="0" lang="en-US" sz="1200" u="none" cap="none" strike="noStrike">
                  <a:solidFill>
                    <a:schemeClr val="dk1"/>
                  </a:solidFill>
                  <a:latin typeface="Libre Franklin Medium"/>
                  <a:ea typeface="Libre Franklin Medium"/>
                  <a:cs typeface="Libre Franklin Medium"/>
                  <a:sym typeface="Libre Franklin Medium"/>
                </a:rPr>
                <a:t>The Beginning</a:t>
              </a:r>
              <a:endParaRPr b="0" i="0" sz="1200" u="none" cap="none" strike="noStrike">
                <a:solidFill>
                  <a:schemeClr val="dk1"/>
                </a:solidFill>
                <a:latin typeface="Libre Franklin Medium"/>
                <a:ea typeface="Libre Franklin Medium"/>
                <a:cs typeface="Libre Franklin Medium"/>
                <a:sym typeface="Libre Franklin Medium"/>
              </a:endParaRPr>
            </a:p>
          </p:txBody>
        </p:sp>
        <p:cxnSp>
          <p:nvCxnSpPr>
            <p:cNvPr id="145" name="Google Shape;145;p17"/>
            <p:cNvCxnSpPr/>
            <p:nvPr/>
          </p:nvCxnSpPr>
          <p:spPr>
            <a:xfrm>
              <a:off x="1714667" y="1369061"/>
              <a:ext cx="0" cy="750775"/>
            </a:xfrm>
            <a:prstGeom prst="straightConnector1">
              <a:avLst/>
            </a:prstGeom>
            <a:solidFill>
              <a:schemeClr val="accent5"/>
            </a:solidFill>
            <a:ln cap="flat" cmpd="sng" w="9525">
              <a:solidFill>
                <a:schemeClr val="accent5"/>
              </a:solidFill>
              <a:prstDash val="dash"/>
              <a:miter lim="800000"/>
              <a:headEnd len="sm" w="sm" type="none"/>
              <a:tailEnd len="sm" w="sm" type="none"/>
            </a:ln>
          </p:spPr>
        </p:cxnSp>
        <p:sp>
          <p:nvSpPr>
            <p:cNvPr id="146" name="Google Shape;146;p17"/>
            <p:cNvSpPr/>
            <p:nvPr/>
          </p:nvSpPr>
          <p:spPr>
            <a:xfrm>
              <a:off x="2056598" y="1367405"/>
              <a:ext cx="2735446" cy="4990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txBox="1"/>
            <p:nvPr/>
          </p:nvSpPr>
          <p:spPr>
            <a:xfrm>
              <a:off x="2056598" y="1367405"/>
              <a:ext cx="2735446" cy="499044"/>
            </a:xfrm>
            <a:prstGeom prst="rect">
              <a:avLst/>
            </a:prstGeom>
            <a:noFill/>
            <a:ln>
              <a:noFill/>
            </a:ln>
          </p:spPr>
          <p:txBody>
            <a:bodyPr anchorCtr="1" anchor="b"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Libre Franklin Medium"/>
                <a:buNone/>
              </a:pPr>
              <a:r>
                <a:rPr b="1" i="0" lang="en-US" sz="2000" u="none" cap="none" strike="noStrike">
                  <a:solidFill>
                    <a:schemeClr val="dk1"/>
                  </a:solidFill>
                  <a:latin typeface="Libre Franklin Medium"/>
                  <a:ea typeface="Libre Franklin Medium"/>
                  <a:cs typeface="Libre Franklin Medium"/>
                  <a:sym typeface="Libre Franklin Medium"/>
                </a:rPr>
                <a:t>LMS Early Days</a:t>
              </a:r>
              <a:endParaRPr/>
            </a:p>
          </p:txBody>
        </p:sp>
        <p:sp>
          <p:nvSpPr>
            <p:cNvPr id="148" name="Google Shape;148;p17"/>
            <p:cNvSpPr/>
            <p:nvPr/>
          </p:nvSpPr>
          <p:spPr>
            <a:xfrm>
              <a:off x="1919825" y="2894806"/>
              <a:ext cx="3008990" cy="1369061"/>
            </a:xfrm>
            <a:prstGeom prst="rect">
              <a:avLst/>
            </a:prstGeom>
            <a:solidFill>
              <a:srgbClr val="D8E2E5">
                <a:alpha val="89803"/>
              </a:srgbClr>
            </a:solidFill>
            <a:ln cap="flat" cmpd="sng" w="12700">
              <a:solidFill>
                <a:srgbClr val="D8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txBox="1"/>
            <p:nvPr/>
          </p:nvSpPr>
          <p:spPr>
            <a:xfrm>
              <a:off x="1919825" y="2894806"/>
              <a:ext cx="3008990" cy="1369061"/>
            </a:xfrm>
            <a:prstGeom prst="rect">
              <a:avLst/>
            </a:prstGeom>
            <a:solidFill>
              <a:schemeClr val="lt1"/>
            </a:solidFill>
            <a:ln>
              <a:noFill/>
            </a:ln>
          </p:spPr>
          <p:txBody>
            <a:bodyPr anchorCtr="0" anchor="ctr" bIns="142875" lIns="142875" spcFirstLastPara="1" rIns="142875" wrap="square" tIns="142875">
              <a:noAutofit/>
            </a:bodyPr>
            <a:lstStyle/>
            <a:p>
              <a:pPr indent="0" lvl="0" marL="0" marR="0" rtl="0" algn="l">
                <a:lnSpc>
                  <a:spcPct val="90000"/>
                </a:lnSpc>
                <a:spcBef>
                  <a:spcPts val="0"/>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Lots of startups / innovation / competition</a:t>
              </a:r>
              <a:endParaRPr/>
            </a:p>
            <a:p>
              <a:pPr indent="0" lvl="0" marL="0" marR="0" rtl="0" algn="l">
                <a:lnSpc>
                  <a:spcPct val="90000"/>
                </a:lnSpc>
                <a:spcBef>
                  <a:spcPts val="525"/>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Self Hosted</a:t>
              </a:r>
              <a:endParaRPr/>
            </a:p>
            <a:p>
              <a:pPr indent="0" lvl="0" marL="0" marR="0" rtl="0" algn="l">
                <a:lnSpc>
                  <a:spcPct val="90000"/>
                </a:lnSpc>
                <a:spcBef>
                  <a:spcPts val="525"/>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Purchase / Consolidation</a:t>
              </a:r>
              <a:endParaRPr/>
            </a:p>
            <a:p>
              <a:pPr indent="0" lvl="0" marL="0" marR="0" rtl="0" algn="l">
                <a:lnSpc>
                  <a:spcPct val="90000"/>
                </a:lnSpc>
                <a:spcBef>
                  <a:spcPts val="525"/>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Faculty / Instructional design are the primary audience</a:t>
              </a:r>
              <a:endParaRPr/>
            </a:p>
          </p:txBody>
        </p:sp>
        <p:cxnSp>
          <p:nvCxnSpPr>
            <p:cNvPr id="150" name="Google Shape;150;p17"/>
            <p:cNvCxnSpPr/>
            <p:nvPr/>
          </p:nvCxnSpPr>
          <p:spPr>
            <a:xfrm>
              <a:off x="3424321" y="2096415"/>
              <a:ext cx="0" cy="750775"/>
            </a:xfrm>
            <a:prstGeom prst="straightConnector1">
              <a:avLst/>
            </a:prstGeom>
            <a:solidFill>
              <a:schemeClr val="accent5"/>
            </a:solidFill>
            <a:ln cap="flat" cmpd="sng" w="9525">
              <a:solidFill>
                <a:schemeClr val="accent5"/>
              </a:solidFill>
              <a:prstDash val="dash"/>
              <a:miter lim="800000"/>
              <a:headEnd len="sm" w="sm" type="none"/>
              <a:tailEnd len="sm" w="sm" type="none"/>
            </a:ln>
          </p:spPr>
        </p:cxnSp>
        <p:sp>
          <p:nvSpPr>
            <p:cNvPr id="151" name="Google Shape;151;p17"/>
            <p:cNvSpPr/>
            <p:nvPr/>
          </p:nvSpPr>
          <p:spPr>
            <a:xfrm>
              <a:off x="1659463" y="1974654"/>
              <a:ext cx="110408" cy="110408"/>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3369117" y="1974654"/>
              <a:ext cx="110408" cy="110408"/>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3766251" y="2193258"/>
              <a:ext cx="2735446" cy="4990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txBox="1"/>
            <p:nvPr/>
          </p:nvSpPr>
          <p:spPr>
            <a:xfrm>
              <a:off x="3766251" y="2193258"/>
              <a:ext cx="2735446" cy="499044"/>
            </a:xfrm>
            <a:prstGeom prst="rect">
              <a:avLst/>
            </a:prstGeom>
            <a:noFill/>
            <a:ln>
              <a:noFill/>
            </a:ln>
          </p:spPr>
          <p:txBody>
            <a:bodyPr anchorCtr="1" anchor="t"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Libre Franklin Medium"/>
                <a:buNone/>
              </a:pPr>
              <a:r>
                <a:rPr b="1" i="0" lang="en-US" sz="2000" u="none" cap="none" strike="noStrike">
                  <a:solidFill>
                    <a:schemeClr val="dk1"/>
                  </a:solidFill>
                  <a:latin typeface="Libre Franklin Medium"/>
                  <a:ea typeface="Libre Franklin Medium"/>
                  <a:cs typeface="Libre Franklin Medium"/>
                  <a:sym typeface="Libre Franklin Medium"/>
                </a:rPr>
                <a:t>2010</a:t>
              </a:r>
              <a:endParaRPr/>
            </a:p>
          </p:txBody>
        </p:sp>
        <p:sp>
          <p:nvSpPr>
            <p:cNvPr id="155" name="Google Shape;155;p17"/>
            <p:cNvSpPr/>
            <p:nvPr/>
          </p:nvSpPr>
          <p:spPr>
            <a:xfrm>
              <a:off x="3629479" y="650862"/>
              <a:ext cx="3008990" cy="616077"/>
            </a:xfrm>
            <a:prstGeom prst="rect">
              <a:avLst/>
            </a:prstGeom>
            <a:solidFill>
              <a:srgbClr val="D8E2E5">
                <a:alpha val="89803"/>
              </a:srgbClr>
            </a:solidFill>
            <a:ln cap="flat" cmpd="sng" w="12700">
              <a:solidFill>
                <a:srgbClr val="D8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nvSpPr>
          <p:spPr>
            <a:xfrm>
              <a:off x="3629479" y="650862"/>
              <a:ext cx="3008990" cy="616077"/>
            </a:xfrm>
            <a:prstGeom prst="rect">
              <a:avLst/>
            </a:prstGeom>
            <a:no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1200"/>
                <a:buFont typeface="Libre Franklin Medium"/>
                <a:buNone/>
              </a:pPr>
              <a:r>
                <a:rPr b="0" i="0" lang="en-US" sz="1200" u="none" cap="none" strike="noStrike">
                  <a:solidFill>
                    <a:schemeClr val="dk1"/>
                  </a:solidFill>
                  <a:latin typeface="Libre Franklin Medium"/>
                  <a:ea typeface="Libre Franklin Medium"/>
                  <a:cs typeface="Libre Franklin Medium"/>
                  <a:sym typeface="Libre Franklin Medium"/>
                </a:rPr>
                <a:t>LTI</a:t>
              </a:r>
              <a:endParaRPr/>
            </a:p>
          </p:txBody>
        </p:sp>
        <p:cxnSp>
          <p:nvCxnSpPr>
            <p:cNvPr id="157" name="Google Shape;157;p17"/>
            <p:cNvCxnSpPr/>
            <p:nvPr/>
          </p:nvCxnSpPr>
          <p:spPr>
            <a:xfrm>
              <a:off x="5133975" y="1369061"/>
              <a:ext cx="0" cy="750775"/>
            </a:xfrm>
            <a:prstGeom prst="straightConnector1">
              <a:avLst/>
            </a:prstGeom>
            <a:solidFill>
              <a:schemeClr val="accent5"/>
            </a:solidFill>
            <a:ln cap="flat" cmpd="sng" w="9525">
              <a:solidFill>
                <a:schemeClr val="accent5"/>
              </a:solidFill>
              <a:prstDash val="dash"/>
              <a:miter lim="800000"/>
              <a:headEnd len="sm" w="sm" type="none"/>
              <a:tailEnd len="sm" w="sm" type="none"/>
            </a:ln>
          </p:spPr>
        </p:cxnSp>
        <p:sp>
          <p:nvSpPr>
            <p:cNvPr id="158" name="Google Shape;158;p17"/>
            <p:cNvSpPr/>
            <p:nvPr/>
          </p:nvSpPr>
          <p:spPr>
            <a:xfrm>
              <a:off x="5475905" y="1367405"/>
              <a:ext cx="2735446" cy="4990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nvSpPr>
          <p:spPr>
            <a:xfrm>
              <a:off x="5475905" y="1367405"/>
              <a:ext cx="2735446" cy="499044"/>
            </a:xfrm>
            <a:prstGeom prst="rect">
              <a:avLst/>
            </a:prstGeom>
            <a:noFill/>
            <a:ln>
              <a:noFill/>
            </a:ln>
          </p:spPr>
          <p:txBody>
            <a:bodyPr anchorCtr="1" anchor="b"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Libre Franklin Medium"/>
                <a:buNone/>
              </a:pPr>
              <a:r>
                <a:rPr b="1" i="0" lang="en-US" sz="2000" u="none" cap="none" strike="noStrike">
                  <a:solidFill>
                    <a:schemeClr val="dk1"/>
                  </a:solidFill>
                  <a:latin typeface="Libre Franklin Medium"/>
                  <a:ea typeface="Libre Franklin Medium"/>
                  <a:cs typeface="Libre Franklin Medium"/>
                  <a:sym typeface="Libre Franklin Medium"/>
                </a:rPr>
                <a:t>Post LTI Generation</a:t>
              </a:r>
              <a:endParaRPr/>
            </a:p>
          </p:txBody>
        </p:sp>
        <p:sp>
          <p:nvSpPr>
            <p:cNvPr id="160" name="Google Shape;160;p17"/>
            <p:cNvSpPr/>
            <p:nvPr/>
          </p:nvSpPr>
          <p:spPr>
            <a:xfrm>
              <a:off x="5339133" y="3047265"/>
              <a:ext cx="3008990" cy="1369061"/>
            </a:xfrm>
            <a:prstGeom prst="rect">
              <a:avLst/>
            </a:prstGeom>
            <a:solidFill>
              <a:srgbClr val="D8E2E5">
                <a:alpha val="89803"/>
              </a:srgbClr>
            </a:solidFill>
            <a:ln cap="flat" cmpd="sng" w="12700">
              <a:solidFill>
                <a:srgbClr val="D8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txBox="1"/>
            <p:nvPr/>
          </p:nvSpPr>
          <p:spPr>
            <a:xfrm>
              <a:off x="5339143" y="2894801"/>
              <a:ext cx="3009000" cy="1851900"/>
            </a:xfrm>
            <a:prstGeom prst="rect">
              <a:avLst/>
            </a:prstGeom>
            <a:solidFill>
              <a:schemeClr val="lt1"/>
            </a:solidFill>
            <a:ln>
              <a:noFill/>
            </a:ln>
          </p:spPr>
          <p:txBody>
            <a:bodyPr anchorCtr="0" anchor="ctr" bIns="142875" lIns="142875" spcFirstLastPara="1" rIns="142875" wrap="square" tIns="142875">
              <a:noAutofit/>
            </a:bodyPr>
            <a:lstStyle/>
            <a:p>
              <a:pPr indent="0" lvl="0" marL="0" marR="0" rtl="0" algn="l">
                <a:lnSpc>
                  <a:spcPct val="90000"/>
                </a:lnSpc>
                <a:spcBef>
                  <a:spcPts val="0"/>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LMS is one of the most visible core campus services</a:t>
              </a:r>
              <a:endParaRPr/>
            </a:p>
            <a:p>
              <a:pPr indent="0" lvl="0" marL="0" marR="0" rtl="0" algn="l">
                <a:lnSpc>
                  <a:spcPct val="90000"/>
                </a:lnSpc>
                <a:spcBef>
                  <a:spcPts val="525"/>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LMS Innovation slows – stability is the new focus</a:t>
              </a:r>
              <a:endParaRPr/>
            </a:p>
            <a:p>
              <a:pPr indent="0" lvl="0" marL="0" marR="0" rtl="0" algn="l">
                <a:lnSpc>
                  <a:spcPct val="90000"/>
                </a:lnSpc>
                <a:spcBef>
                  <a:spcPts val="525"/>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LTI Tools – lots of startups / innovation / competition</a:t>
              </a:r>
              <a:endParaRPr/>
            </a:p>
            <a:p>
              <a:pPr indent="0" lvl="0" marL="0" marR="0" rtl="0" algn="l">
                <a:lnSpc>
                  <a:spcPct val="90000"/>
                </a:lnSpc>
                <a:spcBef>
                  <a:spcPts val="525"/>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IT Leadership are the primary audience</a:t>
              </a:r>
              <a:endParaRPr/>
            </a:p>
          </p:txBody>
        </p:sp>
        <p:cxnSp>
          <p:nvCxnSpPr>
            <p:cNvPr id="162" name="Google Shape;162;p17"/>
            <p:cNvCxnSpPr/>
            <p:nvPr/>
          </p:nvCxnSpPr>
          <p:spPr>
            <a:xfrm>
              <a:off x="6843628" y="2081483"/>
              <a:ext cx="0" cy="750900"/>
            </a:xfrm>
            <a:prstGeom prst="straightConnector1">
              <a:avLst/>
            </a:prstGeom>
            <a:solidFill>
              <a:schemeClr val="accent5"/>
            </a:solidFill>
            <a:ln cap="flat" cmpd="sng" w="9525">
              <a:solidFill>
                <a:schemeClr val="accent5"/>
              </a:solidFill>
              <a:prstDash val="dash"/>
              <a:miter lim="800000"/>
              <a:headEnd len="sm" w="sm" type="none"/>
              <a:tailEnd len="sm" w="sm" type="none"/>
            </a:ln>
          </p:spPr>
        </p:cxnSp>
        <p:sp>
          <p:nvSpPr>
            <p:cNvPr id="163" name="Google Shape;163;p17"/>
            <p:cNvSpPr/>
            <p:nvPr/>
          </p:nvSpPr>
          <p:spPr>
            <a:xfrm>
              <a:off x="5078770" y="1984179"/>
              <a:ext cx="110408" cy="110408"/>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6788424" y="1974654"/>
              <a:ext cx="110408" cy="110408"/>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7185559" y="2193258"/>
              <a:ext cx="2735446" cy="4990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txBox="1"/>
            <p:nvPr/>
          </p:nvSpPr>
          <p:spPr>
            <a:xfrm>
              <a:off x="7185559" y="2193258"/>
              <a:ext cx="2735446" cy="499044"/>
            </a:xfrm>
            <a:prstGeom prst="rect">
              <a:avLst/>
            </a:prstGeom>
            <a:noFill/>
            <a:ln>
              <a:noFill/>
            </a:ln>
          </p:spPr>
          <p:txBody>
            <a:bodyPr anchorCtr="1" anchor="t"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Libre Franklin Medium"/>
                <a:buNone/>
              </a:pPr>
              <a:r>
                <a:rPr b="1" i="0" lang="en-US" sz="2000" u="none" cap="none" strike="noStrike">
                  <a:solidFill>
                    <a:schemeClr val="dk1"/>
                  </a:solidFill>
                  <a:latin typeface="Libre Franklin Medium"/>
                  <a:ea typeface="Libre Franklin Medium"/>
                  <a:cs typeface="Libre Franklin Medium"/>
                  <a:sym typeface="Libre Franklin Medium"/>
                </a:rPr>
                <a:t>Present</a:t>
              </a:r>
              <a:endParaRPr/>
            </a:p>
          </p:txBody>
        </p:sp>
        <p:sp>
          <p:nvSpPr>
            <p:cNvPr id="167" name="Google Shape;167;p17"/>
            <p:cNvSpPr/>
            <p:nvPr/>
          </p:nvSpPr>
          <p:spPr>
            <a:xfrm>
              <a:off x="7048787" y="681746"/>
              <a:ext cx="3008990" cy="616077"/>
            </a:xfrm>
            <a:prstGeom prst="rect">
              <a:avLst/>
            </a:prstGeom>
            <a:solidFill>
              <a:srgbClr val="D8E2E5">
                <a:alpha val="89803"/>
              </a:srgbClr>
            </a:solidFill>
            <a:ln cap="flat" cmpd="sng" w="12700">
              <a:solidFill>
                <a:srgbClr val="D8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txBox="1"/>
            <p:nvPr/>
          </p:nvSpPr>
          <p:spPr>
            <a:xfrm>
              <a:off x="7048787" y="681746"/>
              <a:ext cx="3008990" cy="616077"/>
            </a:xfrm>
            <a:prstGeom prst="rect">
              <a:avLst/>
            </a:prstGeom>
            <a:no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1200"/>
                <a:buFont typeface="Libre Franklin Medium"/>
                <a:buNone/>
              </a:pPr>
              <a:r>
                <a:rPr b="0" i="0" lang="en-US" sz="1200" u="none" cap="none" strike="noStrike">
                  <a:solidFill>
                    <a:schemeClr val="dk1"/>
                  </a:solidFill>
                  <a:latin typeface="Libre Franklin Medium"/>
                  <a:ea typeface="Libre Franklin Medium"/>
                  <a:cs typeface="Libre Franklin Medium"/>
                  <a:sym typeface="Libre Franklin Medium"/>
                </a:rPr>
                <a:t>Post-Covid; Emerging Tech; AI</a:t>
              </a:r>
              <a:endParaRPr b="0" i="0" sz="1200" u="none" cap="none" strike="noStrike">
                <a:solidFill>
                  <a:schemeClr val="dk1"/>
                </a:solidFill>
                <a:latin typeface="Libre Franklin Medium"/>
                <a:ea typeface="Libre Franklin Medium"/>
                <a:cs typeface="Libre Franklin Medium"/>
                <a:sym typeface="Libre Franklin Medium"/>
              </a:endParaRPr>
            </a:p>
          </p:txBody>
        </p:sp>
        <p:cxnSp>
          <p:nvCxnSpPr>
            <p:cNvPr id="169" name="Google Shape;169;p17"/>
            <p:cNvCxnSpPr/>
            <p:nvPr/>
          </p:nvCxnSpPr>
          <p:spPr>
            <a:xfrm>
              <a:off x="8553282" y="1369061"/>
              <a:ext cx="0" cy="750775"/>
            </a:xfrm>
            <a:prstGeom prst="straightConnector1">
              <a:avLst/>
            </a:prstGeom>
            <a:solidFill>
              <a:schemeClr val="accent5"/>
            </a:solidFill>
            <a:ln cap="flat" cmpd="sng" w="9525">
              <a:solidFill>
                <a:schemeClr val="accent5"/>
              </a:solidFill>
              <a:prstDash val="dash"/>
              <a:miter lim="800000"/>
              <a:headEnd len="sm" w="sm" type="none"/>
              <a:tailEnd len="sm" w="sm" type="none"/>
            </a:ln>
          </p:spPr>
        </p:cxnSp>
        <p:sp>
          <p:nvSpPr>
            <p:cNvPr id="170" name="Google Shape;170;p17"/>
            <p:cNvSpPr/>
            <p:nvPr/>
          </p:nvSpPr>
          <p:spPr>
            <a:xfrm>
              <a:off x="8498078" y="1974654"/>
              <a:ext cx="110408" cy="110408"/>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7"/>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cap="none" strike="noStrike">
                <a:solidFill>
                  <a:srgbClr val="009AD0"/>
                </a:solidFill>
                <a:latin typeface="Libre Franklin Medium"/>
                <a:ea typeface="Libre Franklin Medium"/>
                <a:cs typeface="Libre Franklin Medium"/>
                <a:sym typeface="Libre Franklin Medium"/>
              </a:rPr>
              <a:t>www.sakailms.org/plus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ph type="title"/>
          </p:nvPr>
        </p:nvSpPr>
        <p:spPr>
          <a:xfrm>
            <a:off x="960120" y="768096"/>
            <a:ext cx="10268700" cy="3136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Tests &amp; Quizzes</a:t>
            </a:r>
            <a:endParaRPr/>
          </a:p>
        </p:txBody>
      </p:sp>
      <p:sp>
        <p:nvSpPr>
          <p:cNvPr id="427" name="Google Shape;427;p44"/>
          <p:cNvSpPr txBox="1"/>
          <p:nvPr>
            <p:ph idx="1" type="body"/>
          </p:nvPr>
        </p:nvSpPr>
        <p:spPr>
          <a:xfrm>
            <a:off x="960120" y="4544568"/>
            <a:ext cx="10268700" cy="1545300"/>
          </a:xfrm>
          <a:prstGeom prst="rect">
            <a:avLst/>
          </a:prstGeom>
        </p:spPr>
        <p:txBody>
          <a:bodyPr anchorCtr="0" anchor="t" bIns="45700" lIns="91425" spcFirstLastPara="1" rIns="91425" wrap="square" tIns="45700">
            <a:normAutofit/>
          </a:bodyPr>
          <a:lstStyle/>
          <a:p>
            <a:pPr indent="0" lvl="0" marL="0" rtl="0" algn="l">
              <a:spcBef>
                <a:spcPts val="700"/>
              </a:spcBef>
              <a:spcAft>
                <a:spcPts val="0"/>
              </a:spcAft>
              <a:buNone/>
            </a:pPr>
            <a:r>
              <a:rPr lang="en-US"/>
              <a:t>Extremely Feature Rich, Robust Testing Engine</a:t>
            </a:r>
            <a:endParaRPr/>
          </a:p>
          <a:p>
            <a:pPr indent="0" lvl="0" marL="0" rtl="0" algn="l">
              <a:spcBef>
                <a:spcPts val="700"/>
              </a:spcBef>
              <a:spcAft>
                <a:spcPts val="700"/>
              </a:spcAft>
              <a:buNone/>
            </a:pPr>
            <a:r>
              <a:t/>
            </a:r>
            <a:endParaRPr/>
          </a:p>
        </p:txBody>
      </p:sp>
      <p:pic>
        <p:nvPicPr>
          <p:cNvPr id="428" name="Google Shape;428;p44"/>
          <p:cNvPicPr preferRelativeResize="0"/>
          <p:nvPr>
            <p:ph idx="2" type="pic"/>
          </p:nvPr>
        </p:nvPicPr>
        <p:blipFill rotWithShape="1">
          <a:blip r:embed="rId3">
            <a:alphaModFix/>
          </a:blip>
          <a:srcRect b="0" l="0" r="0" t="0"/>
          <a:stretch/>
        </p:blipFill>
        <p:spPr>
          <a:xfrm>
            <a:off x="1242021" y="768100"/>
            <a:ext cx="1790700" cy="1790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5"/>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Question Types</a:t>
            </a:r>
            <a:endParaRPr sz="2800"/>
          </a:p>
        </p:txBody>
      </p:sp>
      <p:pic>
        <p:nvPicPr>
          <p:cNvPr id="435" name="Google Shape;435;p45"/>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36" name="Google Shape;436;p45"/>
          <p:cNvPicPr preferRelativeResize="0"/>
          <p:nvPr/>
        </p:nvPicPr>
        <p:blipFill>
          <a:blip r:embed="rId4">
            <a:alphaModFix/>
          </a:blip>
          <a:stretch>
            <a:fillRect/>
          </a:stretch>
        </p:blipFill>
        <p:spPr>
          <a:xfrm>
            <a:off x="0" y="1123951"/>
            <a:ext cx="12192000" cy="57340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Question Pools</a:t>
            </a:r>
            <a:endParaRPr sz="2800"/>
          </a:p>
        </p:txBody>
      </p:sp>
      <p:pic>
        <p:nvPicPr>
          <p:cNvPr id="443" name="Google Shape;443;p46"/>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44" name="Google Shape;444;p46"/>
          <p:cNvPicPr preferRelativeResize="0"/>
          <p:nvPr/>
        </p:nvPicPr>
        <p:blipFill>
          <a:blip r:embed="rId4">
            <a:alphaModFix/>
          </a:blip>
          <a:stretch>
            <a:fillRect/>
          </a:stretch>
        </p:blipFill>
        <p:spPr>
          <a:xfrm>
            <a:off x="0" y="1123950"/>
            <a:ext cx="12192000" cy="57340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Settings</a:t>
            </a:r>
            <a:endParaRPr sz="2800"/>
          </a:p>
        </p:txBody>
      </p:sp>
      <p:pic>
        <p:nvPicPr>
          <p:cNvPr id="451" name="Google Shape;451;p47"/>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52" name="Google Shape;452;p47"/>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Settings &gt; About this Assessment</a:t>
            </a:r>
            <a:endParaRPr sz="2800"/>
          </a:p>
        </p:txBody>
      </p:sp>
      <p:pic>
        <p:nvPicPr>
          <p:cNvPr id="459" name="Google Shape;459;p48"/>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60" name="Google Shape;460;p48"/>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Settings &gt; Security and Proctoring</a:t>
            </a:r>
            <a:endParaRPr sz="2800"/>
          </a:p>
        </p:txBody>
      </p:sp>
      <p:pic>
        <p:nvPicPr>
          <p:cNvPr id="467" name="Google Shape;467;p49"/>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68" name="Google Shape;468;p49"/>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0"/>
          <p:cNvSpPr txBox="1"/>
          <p:nvPr>
            <p:ph type="title"/>
          </p:nvPr>
        </p:nvSpPr>
        <p:spPr>
          <a:xfrm>
            <a:off x="2109475" y="451100"/>
            <a:ext cx="9701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Settings &gt; Availability and Submissions</a:t>
            </a:r>
            <a:endParaRPr sz="2800"/>
          </a:p>
        </p:txBody>
      </p:sp>
      <p:pic>
        <p:nvPicPr>
          <p:cNvPr id="475" name="Google Shape;475;p50"/>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76" name="Google Shape;476;p50"/>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1"/>
          <p:cNvSpPr txBox="1"/>
          <p:nvPr>
            <p:ph type="title"/>
          </p:nvPr>
        </p:nvSpPr>
        <p:spPr>
          <a:xfrm>
            <a:off x="2109475" y="451100"/>
            <a:ext cx="9701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Settings &gt; Exceptions</a:t>
            </a:r>
            <a:endParaRPr sz="2800"/>
          </a:p>
        </p:txBody>
      </p:sp>
      <p:pic>
        <p:nvPicPr>
          <p:cNvPr id="483" name="Google Shape;483;p51"/>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84" name="Google Shape;484;p51"/>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2"/>
          <p:cNvSpPr txBox="1"/>
          <p:nvPr>
            <p:ph type="title"/>
          </p:nvPr>
        </p:nvSpPr>
        <p:spPr>
          <a:xfrm>
            <a:off x="2109475" y="451100"/>
            <a:ext cx="9701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Settings &gt; Grading and Feedback</a:t>
            </a:r>
            <a:endParaRPr sz="2800"/>
          </a:p>
        </p:txBody>
      </p:sp>
      <p:pic>
        <p:nvPicPr>
          <p:cNvPr id="491" name="Google Shape;491;p52"/>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492" name="Google Shape;492;p52"/>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type="title"/>
          </p:nvPr>
        </p:nvSpPr>
        <p:spPr>
          <a:xfrm>
            <a:off x="2109475" y="451100"/>
            <a:ext cx="97821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Settings &gt; Grading and Feedback (cont.)</a:t>
            </a:r>
            <a:endParaRPr sz="2800"/>
          </a:p>
        </p:txBody>
      </p:sp>
      <p:pic>
        <p:nvPicPr>
          <p:cNvPr id="499" name="Google Shape;499;p53"/>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500" name="Google Shape;500;p53"/>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title"/>
          </p:nvPr>
        </p:nvSpPr>
        <p:spPr>
          <a:xfrm>
            <a:off x="960120" y="317814"/>
            <a:ext cx="10268712" cy="17007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Libre Franklin"/>
              <a:buNone/>
            </a:pPr>
            <a:r>
              <a:rPr lang="en-US"/>
              <a:t>LTI Over Time</a:t>
            </a:r>
            <a:endParaRPr/>
          </a:p>
        </p:txBody>
      </p:sp>
      <p:grpSp>
        <p:nvGrpSpPr>
          <p:cNvPr id="177" name="Google Shape;177;p18"/>
          <p:cNvGrpSpPr/>
          <p:nvPr/>
        </p:nvGrpSpPr>
        <p:grpSpPr>
          <a:xfrm>
            <a:off x="960882" y="2381236"/>
            <a:ext cx="10267950" cy="3755989"/>
            <a:chOff x="0" y="650862"/>
            <a:chExt cx="10267950" cy="3755989"/>
          </a:xfrm>
        </p:grpSpPr>
        <p:sp>
          <p:nvSpPr>
            <p:cNvPr id="178" name="Google Shape;178;p18"/>
            <p:cNvSpPr/>
            <p:nvPr/>
          </p:nvSpPr>
          <p:spPr>
            <a:xfrm>
              <a:off x="411871" y="2278999"/>
              <a:ext cx="3284941" cy="4990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nvSpPr>
          <p:spPr>
            <a:xfrm>
              <a:off x="411871" y="2278999"/>
              <a:ext cx="3284941" cy="499044"/>
            </a:xfrm>
            <a:prstGeom prst="rect">
              <a:avLst/>
            </a:prstGeom>
            <a:noFill/>
            <a:ln>
              <a:noFill/>
            </a:ln>
          </p:spPr>
          <p:txBody>
            <a:bodyPr anchorCtr="1" anchor="t"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Libre Franklin Medium"/>
                <a:buNone/>
              </a:pPr>
              <a:r>
                <a:rPr b="1" i="0" lang="en-US" sz="2000" u="none" cap="none" strike="noStrike">
                  <a:solidFill>
                    <a:schemeClr val="dk1"/>
                  </a:solidFill>
                  <a:latin typeface="Libre Franklin Medium"/>
                  <a:ea typeface="Libre Franklin Medium"/>
                  <a:cs typeface="Libre Franklin Medium"/>
                  <a:sym typeface="Libre Franklin Medium"/>
                </a:rPr>
                <a:t>2011</a:t>
              </a:r>
              <a:endParaRPr/>
            </a:p>
          </p:txBody>
        </p:sp>
        <p:sp>
          <p:nvSpPr>
            <p:cNvPr id="180" name="Google Shape;180;p18"/>
            <p:cNvSpPr/>
            <p:nvPr/>
          </p:nvSpPr>
          <p:spPr>
            <a:xfrm>
              <a:off x="0" y="1941532"/>
              <a:ext cx="10267950" cy="176653"/>
            </a:xfrm>
            <a:prstGeom prst="rect">
              <a:avLst/>
            </a:prstGeom>
            <a:solidFill>
              <a:schemeClr val="accent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247624" y="650862"/>
              <a:ext cx="3613435" cy="616077"/>
            </a:xfrm>
            <a:prstGeom prst="rect">
              <a:avLst/>
            </a:prstGeom>
            <a:solidFill>
              <a:srgbClr val="D8E2E5">
                <a:alpha val="89803"/>
              </a:srgbClr>
            </a:solidFill>
            <a:ln cap="flat" cmpd="sng" w="12700">
              <a:solidFill>
                <a:srgbClr val="D8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txBox="1"/>
            <p:nvPr/>
          </p:nvSpPr>
          <p:spPr>
            <a:xfrm>
              <a:off x="247624" y="650862"/>
              <a:ext cx="3613435" cy="616077"/>
            </a:xfrm>
            <a:prstGeom prst="rect">
              <a:avLst/>
            </a:prstGeom>
            <a:no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1200"/>
                <a:buFont typeface="Libre Franklin Medium"/>
                <a:buNone/>
              </a:pPr>
              <a:r>
                <a:rPr b="0" i="0" lang="en-US" sz="1200" u="none" cap="none" strike="noStrike">
                  <a:solidFill>
                    <a:schemeClr val="dk1"/>
                  </a:solidFill>
                  <a:latin typeface="Libre Franklin Medium"/>
                  <a:ea typeface="Libre Franklin Medium"/>
                  <a:cs typeface="Libre Franklin Medium"/>
                  <a:sym typeface="Libre Franklin Medium"/>
                </a:rPr>
                <a:t>Initial LTI Specification Established</a:t>
              </a:r>
              <a:endParaRPr b="0" i="0" sz="1200" u="none" cap="none" strike="noStrike">
                <a:solidFill>
                  <a:schemeClr val="dk1"/>
                </a:solidFill>
                <a:latin typeface="Libre Franklin Medium"/>
                <a:ea typeface="Libre Franklin Medium"/>
                <a:cs typeface="Libre Franklin Medium"/>
                <a:sym typeface="Libre Franklin Medium"/>
              </a:endParaRPr>
            </a:p>
          </p:txBody>
        </p:sp>
        <p:cxnSp>
          <p:nvCxnSpPr>
            <p:cNvPr id="183" name="Google Shape;183;p18"/>
            <p:cNvCxnSpPr/>
            <p:nvPr/>
          </p:nvCxnSpPr>
          <p:spPr>
            <a:xfrm>
              <a:off x="2054342" y="1369061"/>
              <a:ext cx="0" cy="750775"/>
            </a:xfrm>
            <a:prstGeom prst="straightConnector1">
              <a:avLst/>
            </a:prstGeom>
            <a:solidFill>
              <a:schemeClr val="accent5"/>
            </a:solidFill>
            <a:ln cap="flat" cmpd="sng" w="9525">
              <a:solidFill>
                <a:schemeClr val="accent5"/>
              </a:solidFill>
              <a:prstDash val="dash"/>
              <a:miter lim="800000"/>
              <a:headEnd len="sm" w="sm" type="none"/>
              <a:tailEnd len="sm" w="sm" type="none"/>
            </a:ln>
          </p:spPr>
        </p:cxnSp>
        <p:sp>
          <p:nvSpPr>
            <p:cNvPr id="184" name="Google Shape;184;p18"/>
            <p:cNvSpPr/>
            <p:nvPr/>
          </p:nvSpPr>
          <p:spPr>
            <a:xfrm>
              <a:off x="2464959" y="1367405"/>
              <a:ext cx="3284941" cy="4990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txBox="1"/>
            <p:nvPr/>
          </p:nvSpPr>
          <p:spPr>
            <a:xfrm>
              <a:off x="2464959" y="1367405"/>
              <a:ext cx="3284941" cy="499044"/>
            </a:xfrm>
            <a:prstGeom prst="rect">
              <a:avLst/>
            </a:prstGeom>
            <a:noFill/>
            <a:ln>
              <a:noFill/>
            </a:ln>
          </p:spPr>
          <p:txBody>
            <a:bodyPr anchorCtr="1" anchor="b"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Libre Franklin Medium"/>
                <a:buNone/>
              </a:pPr>
              <a:r>
                <a:rPr b="1" i="0" lang="en-US" sz="2000" u="none" cap="none" strike="noStrike">
                  <a:solidFill>
                    <a:schemeClr val="dk1"/>
                  </a:solidFill>
                  <a:latin typeface="Libre Franklin Medium"/>
                  <a:ea typeface="Libre Franklin Medium"/>
                  <a:cs typeface="Libre Franklin Medium"/>
                  <a:sym typeface="Libre Franklin Medium"/>
                </a:rPr>
                <a:t>LTI 1.1</a:t>
              </a:r>
              <a:endParaRPr/>
            </a:p>
          </p:txBody>
        </p:sp>
        <p:sp>
          <p:nvSpPr>
            <p:cNvPr id="186" name="Google Shape;186;p18"/>
            <p:cNvSpPr/>
            <p:nvPr/>
          </p:nvSpPr>
          <p:spPr>
            <a:xfrm>
              <a:off x="2300712" y="3009150"/>
              <a:ext cx="3613435" cy="1369061"/>
            </a:xfrm>
            <a:prstGeom prst="rect">
              <a:avLst/>
            </a:prstGeom>
            <a:solidFill>
              <a:srgbClr val="D8E2E5">
                <a:alpha val="89803"/>
              </a:srgbClr>
            </a:solidFill>
            <a:ln cap="flat" cmpd="sng" w="12700">
              <a:solidFill>
                <a:srgbClr val="D8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txBox="1"/>
            <p:nvPr/>
          </p:nvSpPr>
          <p:spPr>
            <a:xfrm>
              <a:off x="2300718" y="2780551"/>
              <a:ext cx="3613500" cy="1626300"/>
            </a:xfrm>
            <a:prstGeom prst="rect">
              <a:avLst/>
            </a:prstGeom>
            <a:solidFill>
              <a:schemeClr val="lt1"/>
            </a:solidFill>
            <a:ln>
              <a:noFill/>
            </a:ln>
          </p:spPr>
          <p:txBody>
            <a:bodyPr anchorCtr="0" anchor="ctr" bIns="142875" lIns="142875" spcFirstLastPara="1" rIns="142875" wrap="square" tIns="142875">
              <a:noAutofit/>
            </a:bodyPr>
            <a:lstStyle/>
            <a:p>
              <a:pPr indent="0" lvl="0" marL="0" marR="0" rtl="0" algn="l">
                <a:lnSpc>
                  <a:spcPct val="90000"/>
                </a:lnSpc>
                <a:spcBef>
                  <a:spcPts val="0"/>
                </a:spcBef>
                <a:spcAft>
                  <a:spcPts val="0"/>
                </a:spcAft>
                <a:buClr>
                  <a:schemeClr val="dk1"/>
                </a:buClr>
                <a:buSzPts val="1500"/>
                <a:buFont typeface="Arial"/>
                <a:buNone/>
              </a:pPr>
              <a:r>
                <a:rPr b="0" i="0" lang="en-US" sz="1500" u="none" cap="none" strike="noStrike">
                  <a:solidFill>
                    <a:schemeClr val="dk1"/>
                  </a:solidFill>
                  <a:latin typeface="Libre Franklin Medium"/>
                  <a:ea typeface="Libre Franklin Medium"/>
                  <a:cs typeface="Libre Franklin Medium"/>
                  <a:sym typeface="Libre Franklin Medium"/>
                </a:rPr>
                <a:t>Model – LTI tool is a single learning activity with zero or one grades</a:t>
              </a:r>
              <a:endParaRPr/>
            </a:p>
            <a:p>
              <a:pPr indent="0" lvl="0" marL="0" marR="0" rtl="0" algn="l">
                <a:lnSpc>
                  <a:spcPct val="90000"/>
                </a:lnSpc>
                <a:spcBef>
                  <a:spcPts val="525"/>
                </a:spcBef>
                <a:spcAft>
                  <a:spcPts val="0"/>
                </a:spcAft>
                <a:buClr>
                  <a:schemeClr val="dk1"/>
                </a:buClr>
                <a:buSzPts val="1500"/>
                <a:buFont typeface="Arial"/>
                <a:buNone/>
              </a:pPr>
              <a:r>
                <a:rPr b="0" i="0" lang="en-US" sz="1500" u="none" cap="none" strike="noStrike">
                  <a:solidFill>
                    <a:schemeClr val="dk1"/>
                  </a:solidFill>
                  <a:latin typeface="Libre Franklin Medium"/>
                  <a:ea typeface="Libre Franklin Medium"/>
                  <a:cs typeface="Libre Franklin Medium"/>
                  <a:sym typeface="Libre Franklin Medium"/>
                </a:rPr>
                <a:t>May not even need the student's name or email</a:t>
              </a:r>
              <a:endParaRPr/>
            </a:p>
            <a:p>
              <a:pPr indent="0" lvl="0" marL="0" marR="0" rtl="0" algn="l">
                <a:lnSpc>
                  <a:spcPct val="90000"/>
                </a:lnSpc>
                <a:spcBef>
                  <a:spcPts val="525"/>
                </a:spcBef>
                <a:spcAft>
                  <a:spcPts val="0"/>
                </a:spcAft>
                <a:buClr>
                  <a:schemeClr val="dk1"/>
                </a:buClr>
                <a:buSzPts val="1500"/>
                <a:buFont typeface="Arial"/>
                <a:buNone/>
              </a:pPr>
              <a:r>
                <a:rPr b="0" i="0" lang="en-US" sz="1500" u="none" cap="none" strike="noStrike">
                  <a:solidFill>
                    <a:schemeClr val="dk1"/>
                  </a:solidFill>
                  <a:latin typeface="Libre Franklin Medium"/>
                  <a:ea typeface="Libre Franklin Medium"/>
                  <a:cs typeface="Libre Franklin Medium"/>
                  <a:sym typeface="Libre Franklin Medium"/>
                </a:rPr>
                <a:t>Just one of many items in course content</a:t>
              </a:r>
              <a:endParaRPr b="0" i="0" sz="1500" u="none" cap="none" strike="noStrike">
                <a:solidFill>
                  <a:schemeClr val="dk1"/>
                </a:solidFill>
                <a:latin typeface="Libre Franklin Medium"/>
                <a:ea typeface="Libre Franklin Medium"/>
                <a:cs typeface="Libre Franklin Medium"/>
                <a:sym typeface="Libre Franklin Medium"/>
              </a:endParaRPr>
            </a:p>
            <a:p>
              <a:pPr indent="0" lvl="0" marL="0" marR="0" rtl="0" algn="l">
                <a:lnSpc>
                  <a:spcPct val="90000"/>
                </a:lnSpc>
                <a:spcBef>
                  <a:spcPts val="525"/>
                </a:spcBef>
                <a:spcAft>
                  <a:spcPts val="0"/>
                </a:spcAft>
                <a:buClr>
                  <a:schemeClr val="dk1"/>
                </a:buClr>
                <a:buSzPts val="1500"/>
                <a:buFont typeface="Arial"/>
                <a:buNone/>
              </a:pPr>
              <a:r>
                <a:rPr b="0" i="0" lang="en-US" sz="1500" u="none" cap="none" strike="noStrike">
                  <a:solidFill>
                    <a:schemeClr val="dk1"/>
                  </a:solidFill>
                  <a:latin typeface="Libre Franklin Medium"/>
                  <a:ea typeface="Libre Franklin Medium"/>
                  <a:cs typeface="Libre Franklin Medium"/>
                  <a:sym typeface="Libre Franklin Medium"/>
                </a:rPr>
                <a:t>The LMS does all the sequencing</a:t>
              </a:r>
              <a:endParaRPr/>
            </a:p>
          </p:txBody>
        </p:sp>
        <p:cxnSp>
          <p:nvCxnSpPr>
            <p:cNvPr id="188" name="Google Shape;188;p18"/>
            <p:cNvCxnSpPr/>
            <p:nvPr/>
          </p:nvCxnSpPr>
          <p:spPr>
            <a:xfrm>
              <a:off x="4107430" y="2096415"/>
              <a:ext cx="0" cy="750775"/>
            </a:xfrm>
            <a:prstGeom prst="straightConnector1">
              <a:avLst/>
            </a:prstGeom>
            <a:solidFill>
              <a:schemeClr val="accent5"/>
            </a:solidFill>
            <a:ln cap="flat" cmpd="sng" w="9525">
              <a:solidFill>
                <a:schemeClr val="accent5"/>
              </a:solidFill>
              <a:prstDash val="dash"/>
              <a:miter lim="800000"/>
              <a:headEnd len="sm" w="sm" type="none"/>
              <a:tailEnd len="sm" w="sm" type="none"/>
            </a:ln>
          </p:spPr>
        </p:cxnSp>
        <p:sp>
          <p:nvSpPr>
            <p:cNvPr id="189" name="Google Shape;189;p18"/>
            <p:cNvSpPr/>
            <p:nvPr/>
          </p:nvSpPr>
          <p:spPr>
            <a:xfrm>
              <a:off x="1999137" y="1974654"/>
              <a:ext cx="110408" cy="110408"/>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4052226" y="1974654"/>
              <a:ext cx="110408" cy="110408"/>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4518048" y="2193258"/>
              <a:ext cx="3284941" cy="4990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txBox="1"/>
            <p:nvPr/>
          </p:nvSpPr>
          <p:spPr>
            <a:xfrm>
              <a:off x="4518048" y="2193258"/>
              <a:ext cx="3284941" cy="499044"/>
            </a:xfrm>
            <a:prstGeom prst="rect">
              <a:avLst/>
            </a:prstGeom>
            <a:noFill/>
            <a:ln>
              <a:noFill/>
            </a:ln>
          </p:spPr>
          <p:txBody>
            <a:bodyPr anchorCtr="1" anchor="t"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Libre Franklin Medium"/>
                <a:buNone/>
              </a:pPr>
              <a:r>
                <a:rPr b="1" i="0" lang="en-US" sz="2000" u="none" cap="none" strike="noStrike">
                  <a:solidFill>
                    <a:schemeClr val="dk1"/>
                  </a:solidFill>
                  <a:latin typeface="Libre Franklin Medium"/>
                  <a:ea typeface="Libre Franklin Medium"/>
                  <a:cs typeface="Libre Franklin Medium"/>
                  <a:sym typeface="Libre Franklin Medium"/>
                </a:rPr>
                <a:t>2019</a:t>
              </a:r>
              <a:endParaRPr/>
            </a:p>
          </p:txBody>
        </p:sp>
        <p:sp>
          <p:nvSpPr>
            <p:cNvPr id="193" name="Google Shape;193;p18"/>
            <p:cNvSpPr/>
            <p:nvPr/>
          </p:nvSpPr>
          <p:spPr>
            <a:xfrm>
              <a:off x="4353801" y="650862"/>
              <a:ext cx="3613435" cy="616077"/>
            </a:xfrm>
            <a:prstGeom prst="rect">
              <a:avLst/>
            </a:prstGeom>
            <a:solidFill>
              <a:srgbClr val="D8E2E5">
                <a:alpha val="89803"/>
              </a:srgbClr>
            </a:solidFill>
            <a:ln cap="flat" cmpd="sng" w="12700">
              <a:solidFill>
                <a:srgbClr val="D8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txBox="1"/>
            <p:nvPr/>
          </p:nvSpPr>
          <p:spPr>
            <a:xfrm>
              <a:off x="4353801" y="650862"/>
              <a:ext cx="3613435" cy="616077"/>
            </a:xfrm>
            <a:prstGeom prst="rect">
              <a:avLst/>
            </a:prstGeom>
            <a:noFill/>
            <a:ln>
              <a:noFill/>
            </a:ln>
          </p:spPr>
          <p:txBody>
            <a:bodyPr anchorCtr="0" anchor="ctr" bIns="114300" lIns="114300" spcFirstLastPara="1" rIns="114300" wrap="square" tIns="114300">
              <a:noAutofit/>
            </a:bodyPr>
            <a:lstStyle/>
            <a:p>
              <a:pPr indent="0" lvl="0" marL="0" marR="0" rtl="0" algn="ctr">
                <a:lnSpc>
                  <a:spcPct val="90000"/>
                </a:lnSpc>
                <a:spcBef>
                  <a:spcPts val="0"/>
                </a:spcBef>
                <a:spcAft>
                  <a:spcPts val="0"/>
                </a:spcAft>
                <a:buClr>
                  <a:schemeClr val="dk1"/>
                </a:buClr>
                <a:buSzPts val="1200"/>
                <a:buFont typeface="Libre Franklin Medium"/>
                <a:buNone/>
              </a:pPr>
              <a:r>
                <a:rPr b="0" i="0" lang="en-US" sz="1200" u="none" cap="none" strike="noStrike">
                  <a:solidFill>
                    <a:schemeClr val="dk1"/>
                  </a:solidFill>
                  <a:latin typeface="Libre Franklin Medium"/>
                  <a:ea typeface="Libre Franklin Medium"/>
                  <a:cs typeface="Libre Franklin Medium"/>
                  <a:sym typeface="Libre Franklin Medium"/>
                </a:rPr>
                <a:t>LTI 1.3 / Advantage Extends Capabilities</a:t>
              </a:r>
              <a:endParaRPr/>
            </a:p>
          </p:txBody>
        </p:sp>
        <p:cxnSp>
          <p:nvCxnSpPr>
            <p:cNvPr id="195" name="Google Shape;195;p18"/>
            <p:cNvCxnSpPr/>
            <p:nvPr/>
          </p:nvCxnSpPr>
          <p:spPr>
            <a:xfrm>
              <a:off x="6160519" y="1369061"/>
              <a:ext cx="0" cy="750775"/>
            </a:xfrm>
            <a:prstGeom prst="straightConnector1">
              <a:avLst/>
            </a:prstGeom>
            <a:solidFill>
              <a:schemeClr val="accent5"/>
            </a:solidFill>
            <a:ln cap="flat" cmpd="sng" w="9525">
              <a:solidFill>
                <a:schemeClr val="accent5"/>
              </a:solidFill>
              <a:prstDash val="dash"/>
              <a:miter lim="800000"/>
              <a:headEnd len="sm" w="sm" type="none"/>
              <a:tailEnd len="sm" w="sm" type="none"/>
            </a:ln>
          </p:spPr>
        </p:cxnSp>
        <p:sp>
          <p:nvSpPr>
            <p:cNvPr id="196" name="Google Shape;196;p18"/>
            <p:cNvSpPr/>
            <p:nvPr/>
          </p:nvSpPr>
          <p:spPr>
            <a:xfrm>
              <a:off x="6571137" y="1367405"/>
              <a:ext cx="3284941" cy="4990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txBox="1"/>
            <p:nvPr/>
          </p:nvSpPr>
          <p:spPr>
            <a:xfrm>
              <a:off x="6571137" y="1367405"/>
              <a:ext cx="3284941" cy="499044"/>
            </a:xfrm>
            <a:prstGeom prst="rect">
              <a:avLst/>
            </a:prstGeom>
            <a:noFill/>
            <a:ln>
              <a:noFill/>
            </a:ln>
          </p:spPr>
          <p:txBody>
            <a:bodyPr anchorCtr="1" anchor="b" bIns="0" lIns="0" spcFirstLastPara="1" rIns="0" wrap="square" tIns="0">
              <a:noAutofit/>
            </a:bodyPr>
            <a:lstStyle/>
            <a:p>
              <a:pPr indent="0" lvl="0" marL="0" marR="0" rtl="0" algn="ctr">
                <a:lnSpc>
                  <a:spcPct val="90000"/>
                </a:lnSpc>
                <a:spcBef>
                  <a:spcPts val="0"/>
                </a:spcBef>
                <a:spcAft>
                  <a:spcPts val="0"/>
                </a:spcAft>
                <a:buClr>
                  <a:schemeClr val="dk1"/>
                </a:buClr>
                <a:buSzPts val="2000"/>
                <a:buFont typeface="Libre Franklin Medium"/>
                <a:buNone/>
              </a:pPr>
              <a:r>
                <a:rPr b="1" i="0" lang="en-US" sz="2000" u="none" cap="none" strike="noStrike">
                  <a:solidFill>
                    <a:schemeClr val="dk1"/>
                  </a:solidFill>
                  <a:latin typeface="Libre Franklin Medium"/>
                  <a:ea typeface="Libre Franklin Medium"/>
                  <a:cs typeface="Libre Franklin Medium"/>
                  <a:sym typeface="Libre Franklin Medium"/>
                </a:rPr>
                <a:t>LTI 1.3</a:t>
              </a:r>
              <a:endParaRPr/>
            </a:p>
          </p:txBody>
        </p:sp>
        <p:sp>
          <p:nvSpPr>
            <p:cNvPr id="198" name="Google Shape;198;p18"/>
            <p:cNvSpPr/>
            <p:nvPr/>
          </p:nvSpPr>
          <p:spPr>
            <a:xfrm>
              <a:off x="6406889" y="2971036"/>
              <a:ext cx="3613435" cy="1369061"/>
            </a:xfrm>
            <a:prstGeom prst="rect">
              <a:avLst/>
            </a:prstGeom>
            <a:solidFill>
              <a:srgbClr val="D8E2E5">
                <a:alpha val="89803"/>
              </a:srgbClr>
            </a:solidFill>
            <a:ln cap="flat" cmpd="sng" w="12700">
              <a:solidFill>
                <a:srgbClr val="D8E2E5">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txBox="1"/>
            <p:nvPr/>
          </p:nvSpPr>
          <p:spPr>
            <a:xfrm>
              <a:off x="6406893" y="2742424"/>
              <a:ext cx="3613500" cy="1626300"/>
            </a:xfrm>
            <a:prstGeom prst="rect">
              <a:avLst/>
            </a:prstGeom>
            <a:solidFill>
              <a:schemeClr val="lt1"/>
            </a:solidFill>
            <a:ln>
              <a:noFill/>
            </a:ln>
          </p:spPr>
          <p:txBody>
            <a:bodyPr anchorCtr="0" anchor="ctr" bIns="142875" lIns="142875" spcFirstLastPara="1" rIns="142875" wrap="square" tIns="142875">
              <a:noAutofit/>
            </a:bodyPr>
            <a:lstStyle/>
            <a:p>
              <a:pPr indent="0" lvl="0" marL="0" marR="0" rtl="0" algn="l">
                <a:lnSpc>
                  <a:spcPct val="90000"/>
                </a:lnSpc>
                <a:spcBef>
                  <a:spcPts val="0"/>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LTI tool can have the entire roster and make as many </a:t>
              </a:r>
              <a:r>
                <a:rPr lang="en-US" sz="1500">
                  <a:solidFill>
                    <a:schemeClr val="dk1"/>
                  </a:solidFill>
                  <a:latin typeface="Libre Franklin Medium"/>
                  <a:ea typeface="Libre Franklin Medium"/>
                  <a:cs typeface="Libre Franklin Medium"/>
                  <a:sym typeface="Libre Franklin Medium"/>
                </a:rPr>
                <a:t>gradebook</a:t>
              </a:r>
              <a:r>
                <a:rPr b="0" i="0" lang="en-US" sz="1500" u="none" cap="none" strike="noStrike">
                  <a:solidFill>
                    <a:schemeClr val="dk1"/>
                  </a:solidFill>
                  <a:latin typeface="Libre Franklin Medium"/>
                  <a:ea typeface="Libre Franklin Medium"/>
                  <a:cs typeface="Libre Franklin Medium"/>
                  <a:sym typeface="Libre Franklin Medium"/>
                </a:rPr>
                <a:t> columns as it likes</a:t>
              </a:r>
              <a:endParaRPr/>
            </a:p>
            <a:p>
              <a:pPr indent="0" lvl="0" marL="0" marR="0" rtl="0" algn="l">
                <a:lnSpc>
                  <a:spcPct val="90000"/>
                </a:lnSpc>
                <a:spcBef>
                  <a:spcPts val="525"/>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Publisher content – One launch and the tool does content sequencing</a:t>
              </a:r>
              <a:endParaRPr/>
            </a:p>
            <a:p>
              <a:pPr indent="0" lvl="0" marL="0" marR="0" rtl="0" algn="l">
                <a:lnSpc>
                  <a:spcPct val="90000"/>
                </a:lnSpc>
                <a:spcBef>
                  <a:spcPts val="525"/>
                </a:spcBef>
                <a:spcAft>
                  <a:spcPts val="0"/>
                </a:spcAft>
                <a:buClr>
                  <a:schemeClr val="dk1"/>
                </a:buClr>
                <a:buSzPts val="1500"/>
                <a:buFont typeface="Libre Franklin Medium"/>
                <a:buNone/>
              </a:pPr>
              <a:r>
                <a:rPr b="0" i="0" lang="en-US" sz="1500" u="none" cap="none" strike="noStrike">
                  <a:solidFill>
                    <a:schemeClr val="dk1"/>
                  </a:solidFill>
                  <a:latin typeface="Libre Franklin Medium"/>
                  <a:ea typeface="Libre Franklin Medium"/>
                  <a:cs typeface="Libre Franklin Medium"/>
                  <a:sym typeface="Libre Franklin Medium"/>
                </a:rPr>
                <a:t>Course content authored, sequences and experienced in the tool</a:t>
              </a:r>
              <a:endParaRPr/>
            </a:p>
          </p:txBody>
        </p:sp>
        <p:cxnSp>
          <p:nvCxnSpPr>
            <p:cNvPr id="200" name="Google Shape;200;p18"/>
            <p:cNvCxnSpPr/>
            <p:nvPr/>
          </p:nvCxnSpPr>
          <p:spPr>
            <a:xfrm>
              <a:off x="8213607" y="2067833"/>
              <a:ext cx="0" cy="750775"/>
            </a:xfrm>
            <a:prstGeom prst="straightConnector1">
              <a:avLst/>
            </a:prstGeom>
            <a:solidFill>
              <a:schemeClr val="accent5"/>
            </a:solidFill>
            <a:ln cap="flat" cmpd="sng" w="9525">
              <a:solidFill>
                <a:schemeClr val="accent5"/>
              </a:solidFill>
              <a:prstDash val="dash"/>
              <a:miter lim="800000"/>
              <a:headEnd len="sm" w="sm" type="none"/>
              <a:tailEnd len="sm" w="sm" type="none"/>
            </a:ln>
          </p:spPr>
        </p:cxnSp>
        <p:sp>
          <p:nvSpPr>
            <p:cNvPr id="201" name="Google Shape;201;p18"/>
            <p:cNvSpPr/>
            <p:nvPr/>
          </p:nvSpPr>
          <p:spPr>
            <a:xfrm>
              <a:off x="6105315" y="1984179"/>
              <a:ext cx="110408" cy="110408"/>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8158403" y="1974654"/>
              <a:ext cx="110408" cy="110408"/>
            </a:xfrm>
            <a:prstGeom prst="ellipse">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8"/>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cap="none" strike="noStrike">
                <a:solidFill>
                  <a:srgbClr val="009AD0"/>
                </a:solidFill>
                <a:latin typeface="Libre Franklin Medium"/>
                <a:ea typeface="Libre Franklin Medium"/>
                <a:cs typeface="Libre Franklin Medium"/>
                <a:sym typeface="Libre Franklin Medium"/>
              </a:rPr>
              <a:t>www.sakailms.org/plus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4"/>
          <p:cNvSpPr txBox="1"/>
          <p:nvPr>
            <p:ph type="title"/>
          </p:nvPr>
        </p:nvSpPr>
        <p:spPr>
          <a:xfrm>
            <a:off x="2109475" y="451100"/>
            <a:ext cx="97821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Tests &amp; Quizzes - Settings &gt; Layout and Appearance</a:t>
            </a:r>
            <a:endParaRPr sz="2800"/>
          </a:p>
        </p:txBody>
      </p:sp>
      <p:pic>
        <p:nvPicPr>
          <p:cNvPr id="507" name="Google Shape;507;p54"/>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508" name="Google Shape;508;p54"/>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5"/>
          <p:cNvSpPr txBox="1"/>
          <p:nvPr>
            <p:ph type="title"/>
          </p:nvPr>
        </p:nvSpPr>
        <p:spPr>
          <a:xfrm>
            <a:off x="960120" y="768096"/>
            <a:ext cx="10268700" cy="3136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Lessons</a:t>
            </a:r>
            <a:endParaRPr/>
          </a:p>
        </p:txBody>
      </p:sp>
      <p:sp>
        <p:nvSpPr>
          <p:cNvPr id="515" name="Google Shape;515;p55"/>
          <p:cNvSpPr txBox="1"/>
          <p:nvPr>
            <p:ph idx="1" type="body"/>
          </p:nvPr>
        </p:nvSpPr>
        <p:spPr>
          <a:xfrm>
            <a:off x="960120" y="4544568"/>
            <a:ext cx="10268700" cy="1545300"/>
          </a:xfrm>
          <a:prstGeom prst="rect">
            <a:avLst/>
          </a:prstGeom>
        </p:spPr>
        <p:txBody>
          <a:bodyPr anchorCtr="0" anchor="t" bIns="45700" lIns="91425" spcFirstLastPara="1" rIns="91425" wrap="square" tIns="45700">
            <a:normAutofit/>
          </a:bodyPr>
          <a:lstStyle/>
          <a:p>
            <a:pPr indent="0" lvl="0" marL="0" rtl="0" algn="l">
              <a:spcBef>
                <a:spcPts val="700"/>
              </a:spcBef>
              <a:spcAft>
                <a:spcPts val="0"/>
              </a:spcAft>
              <a:buNone/>
            </a:pPr>
            <a:r>
              <a:rPr lang="en-US"/>
              <a:t>Flexible content authoring</a:t>
            </a:r>
            <a:endParaRPr/>
          </a:p>
          <a:p>
            <a:pPr indent="0" lvl="0" marL="0" rtl="0" algn="l">
              <a:spcBef>
                <a:spcPts val="700"/>
              </a:spcBef>
              <a:spcAft>
                <a:spcPts val="700"/>
              </a:spcAft>
              <a:buNone/>
            </a:pPr>
            <a:r>
              <a:t/>
            </a:r>
            <a:endParaRPr/>
          </a:p>
        </p:txBody>
      </p:sp>
      <p:pic>
        <p:nvPicPr>
          <p:cNvPr id="516" name="Google Shape;516;p55"/>
          <p:cNvPicPr preferRelativeResize="0"/>
          <p:nvPr>
            <p:ph idx="2" type="pic"/>
          </p:nvPr>
        </p:nvPicPr>
        <p:blipFill rotWithShape="1">
          <a:blip r:embed="rId3">
            <a:alphaModFix/>
          </a:blip>
          <a:srcRect b="0" l="0" r="0" t="0"/>
          <a:stretch/>
        </p:blipFill>
        <p:spPr>
          <a:xfrm>
            <a:off x="1143000" y="768100"/>
            <a:ext cx="1790700" cy="1790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6"/>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Lessons - Adding Content</a:t>
            </a:r>
            <a:endParaRPr sz="2800"/>
          </a:p>
        </p:txBody>
      </p:sp>
      <p:pic>
        <p:nvPicPr>
          <p:cNvPr id="523" name="Google Shape;523;p56"/>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524" name="Google Shape;524;p56"/>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7"/>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Lessons - Layouts and Templates</a:t>
            </a:r>
            <a:endParaRPr sz="2800"/>
          </a:p>
        </p:txBody>
      </p:sp>
      <p:pic>
        <p:nvPicPr>
          <p:cNvPr id="531" name="Google Shape;531;p57"/>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532" name="Google Shape;532;p57"/>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8"/>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Lessons - Layouts and Templates (cont.)</a:t>
            </a:r>
            <a:endParaRPr sz="2800"/>
          </a:p>
        </p:txBody>
      </p:sp>
      <p:pic>
        <p:nvPicPr>
          <p:cNvPr id="539" name="Google Shape;539;p58"/>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540" name="Google Shape;540;p58"/>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9"/>
          <p:cNvSpPr txBox="1"/>
          <p:nvPr>
            <p:ph type="title"/>
          </p:nvPr>
        </p:nvSpPr>
        <p:spPr>
          <a:xfrm>
            <a:off x="2109475" y="451100"/>
            <a:ext cx="91194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Lessons - Sample Course: Mars Exp 101</a:t>
            </a:r>
            <a:endParaRPr sz="2800"/>
          </a:p>
        </p:txBody>
      </p:sp>
      <p:pic>
        <p:nvPicPr>
          <p:cNvPr id="547" name="Google Shape;547;p59"/>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548" name="Google Shape;548;p59"/>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0"/>
          <p:cNvSpPr txBox="1"/>
          <p:nvPr>
            <p:ph type="title"/>
          </p:nvPr>
        </p:nvSpPr>
        <p:spPr>
          <a:xfrm>
            <a:off x="2109475" y="451100"/>
            <a:ext cx="94920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Lessons - Sample Course: Painting Trees</a:t>
            </a:r>
            <a:endParaRPr sz="2800"/>
          </a:p>
        </p:txBody>
      </p:sp>
      <p:pic>
        <p:nvPicPr>
          <p:cNvPr id="555" name="Google Shape;555;p60"/>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556" name="Google Shape;556;p60"/>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1"/>
          <p:cNvSpPr txBox="1"/>
          <p:nvPr>
            <p:ph type="title"/>
          </p:nvPr>
        </p:nvSpPr>
        <p:spPr>
          <a:xfrm>
            <a:off x="2109475" y="451100"/>
            <a:ext cx="94920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Lessons - Sample Course: Underwater Basket Weaving</a:t>
            </a:r>
            <a:endParaRPr sz="2800"/>
          </a:p>
        </p:txBody>
      </p:sp>
      <p:pic>
        <p:nvPicPr>
          <p:cNvPr id="563" name="Google Shape;563;p61"/>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564" name="Google Shape;564;p61"/>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2"/>
          <p:cNvSpPr txBox="1"/>
          <p:nvPr>
            <p:ph type="title"/>
          </p:nvPr>
        </p:nvSpPr>
        <p:spPr>
          <a:xfrm>
            <a:off x="2109475" y="451100"/>
            <a:ext cx="94920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Lessons - Sample Site: 2023 Sakai Virtual Conference</a:t>
            </a:r>
            <a:endParaRPr sz="2800"/>
          </a:p>
        </p:txBody>
      </p:sp>
      <p:pic>
        <p:nvPicPr>
          <p:cNvPr id="571" name="Google Shape;571;p62"/>
          <p:cNvPicPr preferRelativeResize="0"/>
          <p:nvPr/>
        </p:nvPicPr>
        <p:blipFill rotWithShape="1">
          <a:blip r:embed="rId3">
            <a:alphaModFix/>
          </a:blip>
          <a:srcRect b="0" l="0" r="14842" t="0"/>
          <a:stretch/>
        </p:blipFill>
        <p:spPr>
          <a:xfrm>
            <a:off x="240975" y="451100"/>
            <a:ext cx="1753288" cy="436052"/>
          </a:xfrm>
          <a:prstGeom prst="rect">
            <a:avLst/>
          </a:prstGeom>
          <a:noFill/>
          <a:ln>
            <a:noFill/>
          </a:ln>
        </p:spPr>
      </p:pic>
      <p:pic>
        <p:nvPicPr>
          <p:cNvPr id="572" name="Google Shape;572;p62"/>
          <p:cNvPicPr preferRelativeResize="0"/>
          <p:nvPr/>
        </p:nvPicPr>
        <p:blipFill>
          <a:blip r:embed="rId4">
            <a:alphaModFix/>
          </a:blip>
          <a:stretch>
            <a:fillRect/>
          </a:stretch>
        </p:blipFill>
        <p:spPr>
          <a:xfrm>
            <a:off x="0" y="1123950"/>
            <a:ext cx="12192000" cy="5734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3"/>
          <p:cNvSpPr txBox="1"/>
          <p:nvPr>
            <p:ph type="title"/>
          </p:nvPr>
        </p:nvSpPr>
        <p:spPr>
          <a:xfrm>
            <a:off x="960120" y="317814"/>
            <a:ext cx="10268700" cy="1700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SakaiPlus Beta: Timeline</a:t>
            </a:r>
            <a:endParaRPr/>
          </a:p>
        </p:txBody>
      </p:sp>
      <p:sp>
        <p:nvSpPr>
          <p:cNvPr id="579" name="Google Shape;579;p63"/>
          <p:cNvSpPr txBox="1"/>
          <p:nvPr>
            <p:ph idx="1" type="body"/>
          </p:nvPr>
        </p:nvSpPr>
        <p:spPr>
          <a:xfrm>
            <a:off x="960121" y="2587752"/>
            <a:ext cx="4818900" cy="891900"/>
          </a:xfrm>
          <a:prstGeom prst="rect">
            <a:avLst/>
          </a:prstGeom>
        </p:spPr>
        <p:txBody>
          <a:bodyPr anchorCtr="0" anchor="ctr" bIns="45700" lIns="91425" spcFirstLastPara="1" rIns="91425" wrap="square" tIns="45700">
            <a:normAutofit/>
          </a:bodyPr>
          <a:lstStyle/>
          <a:p>
            <a:pPr indent="0" lvl="0" marL="0" rtl="0" algn="l">
              <a:spcBef>
                <a:spcPts val="700"/>
              </a:spcBef>
              <a:spcAft>
                <a:spcPts val="700"/>
              </a:spcAft>
              <a:buNone/>
            </a:pPr>
            <a:r>
              <a:rPr lang="en-US"/>
              <a:t>SakaiPlus Beta</a:t>
            </a:r>
            <a:endParaRPr/>
          </a:p>
        </p:txBody>
      </p:sp>
      <p:sp>
        <p:nvSpPr>
          <p:cNvPr id="580" name="Google Shape;580;p63"/>
          <p:cNvSpPr txBox="1"/>
          <p:nvPr>
            <p:ph idx="2" type="body"/>
          </p:nvPr>
        </p:nvSpPr>
        <p:spPr>
          <a:xfrm>
            <a:off x="960131" y="3594550"/>
            <a:ext cx="10157400" cy="2586900"/>
          </a:xfrm>
          <a:prstGeom prst="rect">
            <a:avLst/>
          </a:prstGeom>
        </p:spPr>
        <p:txBody>
          <a:bodyPr anchorCtr="0" anchor="t" bIns="45700" lIns="91425" spcFirstLastPara="1" rIns="91425" wrap="square" tIns="45700">
            <a:normAutofit/>
          </a:bodyPr>
          <a:lstStyle/>
          <a:p>
            <a:pPr indent="-355600" lvl="0" marL="457200" rtl="0" algn="l">
              <a:spcBef>
                <a:spcPts val="700"/>
              </a:spcBef>
              <a:spcAft>
                <a:spcPts val="0"/>
              </a:spcAft>
              <a:buSzPts val="2000"/>
              <a:buChar char="•"/>
            </a:pPr>
            <a:r>
              <a:rPr lang="en-US"/>
              <a:t>Beta customers 1Q24  2-6 schools 1-4 instructors at each school - Small / medium courses (30-100)</a:t>
            </a:r>
            <a:endParaRPr/>
          </a:p>
          <a:p>
            <a:pPr indent="-342900" lvl="1" marL="914400" rtl="0" algn="l">
              <a:spcBef>
                <a:spcPts val="700"/>
              </a:spcBef>
              <a:spcAft>
                <a:spcPts val="0"/>
              </a:spcAft>
              <a:buSzPts val="1800"/>
              <a:buChar char="▪"/>
            </a:pPr>
            <a:r>
              <a:rPr lang="en-US"/>
              <a:t>Weekly meetings as a "Team Plus" group for all Beta participants</a:t>
            </a:r>
            <a:endParaRPr/>
          </a:p>
          <a:p>
            <a:pPr indent="-317500" lvl="2" marL="1371600" rtl="0" algn="l">
              <a:spcBef>
                <a:spcPts val="400"/>
              </a:spcBef>
              <a:spcAft>
                <a:spcPts val="0"/>
              </a:spcAft>
              <a:buSzPts val="1400"/>
              <a:buChar char="•"/>
            </a:pPr>
            <a:r>
              <a:rPr lang="en-US"/>
              <a:t>Tuesdays at 2pm ET - December 2023 through June 2024</a:t>
            </a:r>
            <a:endParaRPr/>
          </a:p>
          <a:p>
            <a:pPr indent="-342900" lvl="1" marL="914400" rtl="0" algn="l">
              <a:spcBef>
                <a:spcPts val="400"/>
              </a:spcBef>
              <a:spcAft>
                <a:spcPts val="0"/>
              </a:spcAft>
              <a:buSzPts val="1800"/>
              <a:buChar char="▪"/>
            </a:pPr>
            <a:r>
              <a:rPr lang="en-US"/>
              <a:t>Planning for SakaiPlus in production 2Q24 / 3Q24</a:t>
            </a:r>
            <a:endParaRPr/>
          </a:p>
          <a:p>
            <a:pPr indent="-355600" lvl="0" marL="457200" rtl="0" algn="l">
              <a:spcBef>
                <a:spcPts val="700"/>
              </a:spcBef>
              <a:spcAft>
                <a:spcPts val="700"/>
              </a:spcAft>
              <a:buSzPts val="2000"/>
              <a:buChar char="•"/>
            </a:pPr>
            <a:r>
              <a:rPr lang="en-US"/>
              <a:t>Beta will be 100% free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8" name="Shape 208"/>
        <p:cNvGrpSpPr/>
        <p:nvPr/>
      </p:nvGrpSpPr>
      <p:grpSpPr>
        <a:xfrm>
          <a:off x="0" y="0"/>
          <a:ext cx="0" cy="0"/>
          <a:chOff x="0" y="0"/>
          <a:chExt cx="0" cy="0"/>
        </a:xfrm>
      </p:grpSpPr>
      <p:sp>
        <p:nvSpPr>
          <p:cNvPr id="209" name="Google Shape;209;p19"/>
          <p:cNvSpPr txBox="1"/>
          <p:nvPr>
            <p:ph type="title"/>
          </p:nvPr>
        </p:nvSpPr>
        <p:spPr>
          <a:xfrm>
            <a:off x="960438" y="317499"/>
            <a:ext cx="4500737" cy="20955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Libre Franklin"/>
              <a:buNone/>
            </a:pPr>
            <a:r>
              <a:rPr lang="en-US"/>
              <a:t>The Trends We See…</a:t>
            </a:r>
            <a:endParaRPr/>
          </a:p>
        </p:txBody>
      </p:sp>
      <p:sp>
        <p:nvSpPr>
          <p:cNvPr id="210" name="Google Shape;210;p19"/>
          <p:cNvSpPr txBox="1"/>
          <p:nvPr>
            <p:ph idx="1" type="body"/>
          </p:nvPr>
        </p:nvSpPr>
        <p:spPr>
          <a:xfrm>
            <a:off x="960438" y="2587625"/>
            <a:ext cx="4500737" cy="3594100"/>
          </a:xfrm>
          <a:prstGeom prst="rect">
            <a:avLst/>
          </a:prstGeom>
          <a:noFill/>
          <a:ln>
            <a:noFill/>
          </a:ln>
        </p:spPr>
        <p:txBody>
          <a:bodyPr anchorCtr="0" anchor="ctr" bIns="45700" lIns="91425" spcFirstLastPara="1" rIns="91425" wrap="square" tIns="45700">
            <a:noAutofit/>
          </a:bodyPr>
          <a:lstStyle/>
          <a:p>
            <a:pPr indent="-361950" lvl="0" marL="342900" rtl="0" algn="l">
              <a:lnSpc>
                <a:spcPct val="81000"/>
              </a:lnSpc>
              <a:spcBef>
                <a:spcPts val="0"/>
              </a:spcBef>
              <a:spcAft>
                <a:spcPts val="0"/>
              </a:spcAft>
              <a:buClr>
                <a:schemeClr val="lt1"/>
              </a:buClr>
              <a:buSzPts val="2000"/>
              <a:buFont typeface="Arial"/>
              <a:buChar char="•"/>
            </a:pPr>
            <a:r>
              <a:rPr lang="en-US"/>
              <a:t>LMS Innovation is slowing.</a:t>
            </a:r>
            <a:endParaRPr/>
          </a:p>
          <a:p>
            <a:pPr indent="-361950" lvl="0" marL="342900" rtl="0" algn="l">
              <a:lnSpc>
                <a:spcPct val="81000"/>
              </a:lnSpc>
              <a:spcBef>
                <a:spcPts val="1400"/>
              </a:spcBef>
              <a:spcAft>
                <a:spcPts val="0"/>
              </a:spcAft>
              <a:buClr>
                <a:schemeClr val="lt1"/>
              </a:buClr>
              <a:buSzPts val="2000"/>
              <a:buFont typeface="Arial"/>
              <a:buChar char="•"/>
            </a:pPr>
            <a:r>
              <a:rPr lang="en-US"/>
              <a:t>LMS Satisfaction is "meh" – no system makes everyone happy.</a:t>
            </a:r>
            <a:endParaRPr/>
          </a:p>
          <a:p>
            <a:pPr indent="-361950" lvl="0" marL="342900" rtl="0" algn="l">
              <a:lnSpc>
                <a:spcPct val="81000"/>
              </a:lnSpc>
              <a:spcBef>
                <a:spcPts val="1400"/>
              </a:spcBef>
              <a:spcAft>
                <a:spcPts val="0"/>
              </a:spcAft>
              <a:buClr>
                <a:schemeClr val="lt1"/>
              </a:buClr>
              <a:buSzPts val="2000"/>
              <a:buFont typeface="Arial"/>
              <a:buChar char="•"/>
            </a:pPr>
            <a:r>
              <a:rPr lang="en-US"/>
              <a:t>Switching to a new LMS is a lot of work and then … "meh."</a:t>
            </a:r>
            <a:endParaRPr/>
          </a:p>
          <a:p>
            <a:pPr indent="-361950" lvl="0" marL="342900" rtl="0" algn="l">
              <a:lnSpc>
                <a:spcPct val="81000"/>
              </a:lnSpc>
              <a:spcBef>
                <a:spcPts val="1400"/>
              </a:spcBef>
              <a:spcAft>
                <a:spcPts val="0"/>
              </a:spcAft>
              <a:buClr>
                <a:schemeClr val="lt1"/>
              </a:buClr>
              <a:buSzPts val="2000"/>
              <a:buFont typeface="Arial"/>
              <a:buChar char="•"/>
            </a:pPr>
            <a:r>
              <a:rPr lang="en-US"/>
              <a:t>The LMS is becoming a learning portal with a basic, unexciting, content sequencing experience.</a:t>
            </a:r>
            <a:endParaRPr/>
          </a:p>
          <a:p>
            <a:pPr indent="-361950" lvl="0" marL="342900" rtl="0" algn="l">
              <a:lnSpc>
                <a:spcPct val="81000"/>
              </a:lnSpc>
              <a:spcBef>
                <a:spcPts val="1400"/>
              </a:spcBef>
              <a:spcAft>
                <a:spcPts val="0"/>
              </a:spcAft>
              <a:buClr>
                <a:schemeClr val="lt1"/>
              </a:buClr>
              <a:buSzPts val="2000"/>
              <a:buFont typeface="Arial"/>
              <a:buChar char="•"/>
            </a:pPr>
            <a:r>
              <a:rPr lang="en-US"/>
              <a:t>Faculty and Instructional Designers are finding LTI tools that let them create meaningful content and engage students.</a:t>
            </a:r>
            <a:endParaRPr/>
          </a:p>
        </p:txBody>
      </p:sp>
      <p:pic>
        <p:nvPicPr>
          <p:cNvPr id="211" name="Google Shape;211;p19"/>
          <p:cNvPicPr preferRelativeResize="0"/>
          <p:nvPr>
            <p:ph idx="2" type="pic"/>
          </p:nvPr>
        </p:nvPicPr>
        <p:blipFill rotWithShape="1">
          <a:blip r:embed="rId3">
            <a:alphaModFix/>
          </a:blip>
          <a:srcRect b="0" l="0" r="0" t="0"/>
          <a:stretch/>
        </p:blipFill>
        <p:spPr>
          <a:xfrm>
            <a:off x="6094474" y="0"/>
            <a:ext cx="3046351" cy="3428363"/>
          </a:xfrm>
          <a:prstGeom prst="rect">
            <a:avLst/>
          </a:prstGeom>
          <a:noFill/>
          <a:ln>
            <a:noFill/>
          </a:ln>
        </p:spPr>
      </p:pic>
      <p:pic>
        <p:nvPicPr>
          <p:cNvPr id="212" name="Google Shape;212;p19"/>
          <p:cNvPicPr preferRelativeResize="0"/>
          <p:nvPr>
            <p:ph idx="3" type="pic"/>
          </p:nvPr>
        </p:nvPicPr>
        <p:blipFill rotWithShape="1">
          <a:blip r:embed="rId4">
            <a:alphaModFix/>
          </a:blip>
          <a:srcRect b="0" l="0" r="0" t="0"/>
          <a:stretch/>
        </p:blipFill>
        <p:spPr>
          <a:xfrm>
            <a:off x="9148763" y="0"/>
            <a:ext cx="3048000" cy="3429000"/>
          </a:xfrm>
          <a:prstGeom prst="rect">
            <a:avLst/>
          </a:prstGeom>
          <a:noFill/>
          <a:ln>
            <a:noFill/>
          </a:ln>
        </p:spPr>
      </p:pic>
      <p:pic>
        <p:nvPicPr>
          <p:cNvPr id="213" name="Google Shape;213;p19"/>
          <p:cNvPicPr preferRelativeResize="0"/>
          <p:nvPr>
            <p:ph idx="4" type="pic"/>
          </p:nvPr>
        </p:nvPicPr>
        <p:blipFill rotWithShape="1">
          <a:blip r:embed="rId5">
            <a:alphaModFix/>
          </a:blip>
          <a:srcRect b="0" l="0" r="0" t="0"/>
          <a:stretch/>
        </p:blipFill>
        <p:spPr>
          <a:xfrm>
            <a:off x="6102350" y="3429000"/>
            <a:ext cx="6076950" cy="3429000"/>
          </a:xfrm>
          <a:prstGeom prst="rect">
            <a:avLst/>
          </a:prstGeom>
          <a:noFill/>
          <a:ln>
            <a:noFill/>
          </a:ln>
        </p:spPr>
      </p:pic>
      <p:sp>
        <p:nvSpPr>
          <p:cNvPr id="214" name="Google Shape;214;p19"/>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cap="none" strike="noStrike">
                <a:solidFill>
                  <a:srgbClr val="009AD0"/>
                </a:solidFill>
                <a:latin typeface="Libre Franklin Medium"/>
                <a:ea typeface="Libre Franklin Medium"/>
                <a:cs typeface="Libre Franklin Medium"/>
                <a:sym typeface="Libre Franklin Medium"/>
              </a:rPr>
              <a:t>www.sakailms.org/plus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4"/>
          <p:cNvSpPr txBox="1"/>
          <p:nvPr>
            <p:ph type="title"/>
          </p:nvPr>
        </p:nvSpPr>
        <p:spPr>
          <a:xfrm>
            <a:off x="771830" y="276225"/>
            <a:ext cx="5171770" cy="170497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1000"/>
              </a:lnSpc>
              <a:spcBef>
                <a:spcPts val="0"/>
              </a:spcBef>
              <a:spcAft>
                <a:spcPts val="0"/>
              </a:spcAft>
              <a:buClr>
                <a:schemeClr val="lt1"/>
              </a:buClr>
              <a:buSzPct val="100000"/>
              <a:buFont typeface="Libre Franklin"/>
              <a:buNone/>
            </a:pPr>
            <a:r>
              <a:rPr lang="en-US" sz="6600"/>
              <a:t>Let's Schedule a Meeting!</a:t>
            </a:r>
            <a:endParaRPr/>
          </a:p>
        </p:txBody>
      </p:sp>
      <p:sp>
        <p:nvSpPr>
          <p:cNvPr id="587" name="Google Shape;587;p64"/>
          <p:cNvSpPr txBox="1"/>
          <p:nvPr>
            <p:ph idx="1" type="body"/>
          </p:nvPr>
        </p:nvSpPr>
        <p:spPr>
          <a:xfrm>
            <a:off x="762000" y="1981200"/>
            <a:ext cx="5334000" cy="4241700"/>
          </a:xfrm>
          <a:prstGeom prst="rect">
            <a:avLst/>
          </a:prstGeom>
          <a:noFill/>
          <a:ln>
            <a:noFill/>
          </a:ln>
        </p:spPr>
        <p:txBody>
          <a:bodyPr anchorCtr="0" anchor="t" bIns="45700" lIns="91425" spcFirstLastPara="1" rIns="91425" wrap="square" tIns="45700">
            <a:noAutofit/>
          </a:bodyPr>
          <a:lstStyle/>
          <a:p>
            <a:pPr indent="-349250" lvl="0" marL="342900" rtl="0" algn="l">
              <a:lnSpc>
                <a:spcPct val="101000"/>
              </a:lnSpc>
              <a:spcBef>
                <a:spcPts val="0"/>
              </a:spcBef>
              <a:spcAft>
                <a:spcPts val="0"/>
              </a:spcAft>
              <a:buClr>
                <a:schemeClr val="lt1"/>
              </a:buClr>
              <a:buSzPts val="1900"/>
              <a:buFont typeface="Arial"/>
              <a:buChar char="•"/>
            </a:pPr>
            <a:r>
              <a:rPr lang="en-US" sz="1900"/>
              <a:t>Present and Demonstrate Sakai Plus</a:t>
            </a:r>
            <a:endParaRPr sz="2300"/>
          </a:p>
          <a:p>
            <a:pPr indent="-349250" lvl="0" marL="342900" rtl="0" algn="l">
              <a:lnSpc>
                <a:spcPct val="101000"/>
              </a:lnSpc>
              <a:spcBef>
                <a:spcPts val="1400"/>
              </a:spcBef>
              <a:spcAft>
                <a:spcPts val="0"/>
              </a:spcAft>
              <a:buClr>
                <a:schemeClr val="lt1"/>
              </a:buClr>
              <a:buSzPts val="1900"/>
              <a:buFont typeface="Arial"/>
              <a:buChar char="•"/>
            </a:pPr>
            <a:r>
              <a:rPr lang="en-US" sz="1900"/>
              <a:t>Explore benefits to your organization</a:t>
            </a:r>
            <a:endParaRPr sz="2300"/>
          </a:p>
          <a:p>
            <a:pPr indent="-349249" lvl="1" marL="617220" rtl="0" algn="l">
              <a:lnSpc>
                <a:spcPct val="101000"/>
              </a:lnSpc>
              <a:spcBef>
                <a:spcPts val="1100"/>
              </a:spcBef>
              <a:spcAft>
                <a:spcPts val="0"/>
              </a:spcAft>
              <a:buClr>
                <a:schemeClr val="lt1"/>
              </a:buClr>
              <a:buSzPts val="1500"/>
              <a:buFont typeface="Arial"/>
              <a:buChar char="•"/>
            </a:pPr>
            <a:r>
              <a:rPr lang="en-US" sz="1500">
                <a:solidFill>
                  <a:schemeClr val="lt1"/>
                </a:solidFill>
              </a:rPr>
              <a:t>Instructional Designers</a:t>
            </a:r>
            <a:endParaRPr sz="2400"/>
          </a:p>
          <a:p>
            <a:pPr indent="-349249" lvl="1" marL="617220" rtl="0" algn="l">
              <a:lnSpc>
                <a:spcPct val="101000"/>
              </a:lnSpc>
              <a:spcBef>
                <a:spcPts val="800"/>
              </a:spcBef>
              <a:spcAft>
                <a:spcPts val="0"/>
              </a:spcAft>
              <a:buClr>
                <a:schemeClr val="lt1"/>
              </a:buClr>
              <a:buSzPts val="1500"/>
              <a:buFont typeface="Arial"/>
              <a:buChar char="•"/>
            </a:pPr>
            <a:r>
              <a:rPr lang="en-US" sz="1500">
                <a:solidFill>
                  <a:schemeClr val="lt1"/>
                </a:solidFill>
              </a:rPr>
              <a:t>Innovative Faculty</a:t>
            </a:r>
            <a:endParaRPr sz="2400"/>
          </a:p>
          <a:p>
            <a:pPr indent="-349249" lvl="1" marL="617220" rtl="0" algn="l">
              <a:lnSpc>
                <a:spcPct val="101000"/>
              </a:lnSpc>
              <a:spcBef>
                <a:spcPts val="800"/>
              </a:spcBef>
              <a:spcAft>
                <a:spcPts val="0"/>
              </a:spcAft>
              <a:buClr>
                <a:schemeClr val="lt1"/>
              </a:buClr>
              <a:buSzPts val="1500"/>
              <a:buFont typeface="Arial"/>
              <a:buChar char="•"/>
            </a:pPr>
            <a:r>
              <a:rPr lang="en-US" sz="1500">
                <a:solidFill>
                  <a:schemeClr val="lt1"/>
                </a:solidFill>
              </a:rPr>
              <a:t>Privacy Concerns</a:t>
            </a:r>
            <a:endParaRPr sz="2400"/>
          </a:p>
          <a:p>
            <a:pPr indent="-349250" lvl="0" marL="342900" rtl="0" algn="l">
              <a:lnSpc>
                <a:spcPct val="101000"/>
              </a:lnSpc>
              <a:spcBef>
                <a:spcPts val="1100"/>
              </a:spcBef>
              <a:spcAft>
                <a:spcPts val="0"/>
              </a:spcAft>
              <a:buClr>
                <a:schemeClr val="lt1"/>
              </a:buClr>
              <a:buSzPts val="1900"/>
              <a:buFont typeface="Arial"/>
              <a:buChar char="•"/>
            </a:pPr>
            <a:r>
              <a:rPr lang="en-US" sz="1900"/>
              <a:t>Install Sakai Plus in your sandbox or test</a:t>
            </a:r>
            <a:endParaRPr sz="2300"/>
          </a:p>
          <a:p>
            <a:pPr indent="-342899" lvl="1" marL="617220" rtl="0" algn="l">
              <a:lnSpc>
                <a:spcPct val="101000"/>
              </a:lnSpc>
              <a:spcBef>
                <a:spcPts val="1100"/>
              </a:spcBef>
              <a:spcAft>
                <a:spcPts val="0"/>
              </a:spcAft>
              <a:buClr>
                <a:schemeClr val="lt1"/>
              </a:buClr>
              <a:buSzPts val="1800"/>
              <a:buFont typeface="Arial"/>
              <a:buChar char="•"/>
            </a:pPr>
            <a:r>
              <a:rPr lang="en-US" sz="1900">
                <a:solidFill>
                  <a:schemeClr val="lt1"/>
                </a:solidFill>
              </a:rPr>
              <a:t> </a:t>
            </a:r>
            <a:r>
              <a:rPr lang="en-US" sz="1500">
                <a:solidFill>
                  <a:schemeClr val="lt1"/>
                </a:solidFill>
              </a:rPr>
              <a:t>Yes, it is that easy!</a:t>
            </a:r>
            <a:endParaRPr sz="2400"/>
          </a:p>
          <a:p>
            <a:pPr indent="-349250" lvl="0" marL="342900" rtl="0" algn="l">
              <a:lnSpc>
                <a:spcPct val="101000"/>
              </a:lnSpc>
              <a:spcBef>
                <a:spcPts val="1100"/>
              </a:spcBef>
              <a:spcAft>
                <a:spcPts val="0"/>
              </a:spcAft>
              <a:buClr>
                <a:schemeClr val="lt1"/>
              </a:buClr>
              <a:buSzPts val="1900"/>
              <a:buFont typeface="Arial"/>
              <a:buChar char="•"/>
            </a:pPr>
            <a:r>
              <a:rPr lang="en-US" sz="1900"/>
              <a:t>Discuss pain points that Sakai Plus might address</a:t>
            </a:r>
            <a:endParaRPr sz="2300"/>
          </a:p>
          <a:p>
            <a:pPr indent="-349250" lvl="0" marL="342900" rtl="0" algn="l">
              <a:lnSpc>
                <a:spcPct val="101000"/>
              </a:lnSpc>
              <a:spcBef>
                <a:spcPts val="1400"/>
              </a:spcBef>
              <a:spcAft>
                <a:spcPts val="0"/>
              </a:spcAft>
              <a:buClr>
                <a:schemeClr val="lt1"/>
              </a:buClr>
              <a:buSzPts val="1900"/>
              <a:buFont typeface="Arial"/>
              <a:buChar char="•"/>
            </a:pPr>
            <a:r>
              <a:rPr lang="en-US" sz="1900"/>
              <a:t>Discuss pilot / production hosting options and costs</a:t>
            </a:r>
            <a:endParaRPr sz="2300"/>
          </a:p>
        </p:txBody>
      </p:sp>
      <p:sp>
        <p:nvSpPr>
          <p:cNvPr id="588" name="Google Shape;588;p64"/>
          <p:cNvSpPr txBox="1"/>
          <p:nvPr>
            <p:ph idx="11" type="ftr"/>
          </p:nvPr>
        </p:nvSpPr>
        <p:spPr>
          <a:xfrm>
            <a:off x="960120" y="6356350"/>
            <a:ext cx="5504688"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www.sakailms.org/plus</a:t>
            </a:r>
            <a:endParaRPr/>
          </a:p>
        </p:txBody>
      </p:sp>
      <p:pic>
        <p:nvPicPr>
          <p:cNvPr id="589" name="Google Shape;589;p64"/>
          <p:cNvPicPr preferRelativeResize="0"/>
          <p:nvPr/>
        </p:nvPicPr>
        <p:blipFill rotWithShape="1">
          <a:blip r:embed="rId3">
            <a:alphaModFix/>
          </a:blip>
          <a:srcRect b="0" l="0" r="0" t="0"/>
          <a:stretch/>
        </p:blipFill>
        <p:spPr>
          <a:xfrm>
            <a:off x="7185906" y="1981200"/>
            <a:ext cx="4036142" cy="4036142"/>
          </a:xfrm>
          <a:prstGeom prst="rect">
            <a:avLst/>
          </a:prstGeom>
          <a:noFill/>
          <a:ln>
            <a:noFill/>
          </a:ln>
        </p:spPr>
      </p:pic>
      <p:sp>
        <p:nvSpPr>
          <p:cNvPr id="590" name="Google Shape;590;p64"/>
          <p:cNvSpPr txBox="1"/>
          <p:nvPr/>
        </p:nvSpPr>
        <p:spPr>
          <a:xfrm>
            <a:off x="6951476" y="995650"/>
            <a:ext cx="4795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Libre Franklin Medium"/>
                <a:ea typeface="Libre Franklin Medium"/>
                <a:cs typeface="Libre Franklin Medium"/>
                <a:sym typeface="Libre Franklin Medium"/>
              </a:rPr>
              <a:t>bit.ly/sakaiplus-beta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5"/>
          <p:cNvSpPr txBox="1"/>
          <p:nvPr>
            <p:ph type="title"/>
          </p:nvPr>
        </p:nvSpPr>
        <p:spPr>
          <a:xfrm>
            <a:off x="4555193" y="1789471"/>
            <a:ext cx="7136064" cy="2948075"/>
          </a:xfrm>
          <a:prstGeom prst="rect">
            <a:avLst/>
          </a:prstGeom>
          <a:noFill/>
          <a:ln>
            <a:noFill/>
          </a:ln>
        </p:spPr>
        <p:txBody>
          <a:bodyPr anchorCtr="0" anchor="ctr" bIns="45700" lIns="91425" spcFirstLastPara="1" rIns="91425" wrap="square" tIns="45700">
            <a:normAutofit/>
          </a:bodyPr>
          <a:lstStyle/>
          <a:p>
            <a:pPr indent="0" lvl="0" marL="0" rtl="0" algn="l">
              <a:lnSpc>
                <a:spcPct val="101000"/>
              </a:lnSpc>
              <a:spcBef>
                <a:spcPts val="0"/>
              </a:spcBef>
              <a:spcAft>
                <a:spcPts val="0"/>
              </a:spcAft>
              <a:buClr>
                <a:schemeClr val="lt1"/>
              </a:buClr>
              <a:buSzPts val="6600"/>
              <a:buFont typeface="Libre Franklin"/>
              <a:buNone/>
            </a:pPr>
            <a:r>
              <a:rPr lang="en-US"/>
              <a:t>Questions?</a:t>
            </a:r>
            <a:br>
              <a:rPr lang="en-US"/>
            </a:br>
            <a:r>
              <a:rPr lang="en-US" sz="4400">
                <a:solidFill>
                  <a:schemeClr val="hlink"/>
                </a:solidFill>
                <a:uFill>
                  <a:noFill/>
                </a:uFill>
                <a:hlinkClick r:id="rId3"/>
              </a:rPr>
              <a:t>plus@sakailms.org</a:t>
            </a:r>
            <a:r>
              <a:rPr lang="en-US" sz="4400"/>
              <a:t> </a:t>
            </a:r>
            <a:endParaRPr/>
          </a:p>
        </p:txBody>
      </p:sp>
      <p:sp>
        <p:nvSpPr>
          <p:cNvPr id="597" name="Google Shape;597;p65"/>
          <p:cNvSpPr txBox="1"/>
          <p:nvPr>
            <p:ph idx="1" type="body"/>
          </p:nvPr>
        </p:nvSpPr>
        <p:spPr>
          <a:xfrm>
            <a:off x="4547779" y="5355583"/>
            <a:ext cx="2270162" cy="577153"/>
          </a:xfrm>
          <a:prstGeom prst="rect">
            <a:avLst/>
          </a:prstGeom>
          <a:noFill/>
          <a:ln>
            <a:noFill/>
          </a:ln>
        </p:spPr>
        <p:txBody>
          <a:bodyPr anchorCtr="0" anchor="t" bIns="45700" lIns="91425" spcFirstLastPara="1" rIns="91425" wrap="square" tIns="45700">
            <a:normAutofit/>
          </a:bodyPr>
          <a:lstStyle/>
          <a:p>
            <a:pPr indent="0" lvl="0" marL="0" rtl="0" algn="l">
              <a:lnSpc>
                <a:spcPct val="101000"/>
              </a:lnSpc>
              <a:spcBef>
                <a:spcPts val="0"/>
              </a:spcBef>
              <a:spcAft>
                <a:spcPts val="0"/>
              </a:spcAft>
              <a:buClr>
                <a:schemeClr val="dk1"/>
              </a:buClr>
              <a:buSzPts val="1600"/>
              <a:buNone/>
            </a:pPr>
            <a:r>
              <a:rPr lang="en-US"/>
              <a:t>Dr. Charles Severance</a:t>
            </a:r>
            <a:br>
              <a:rPr lang="en-US"/>
            </a:br>
            <a:r>
              <a:rPr lang="en-US"/>
              <a:t>Sakai PMC Chair</a:t>
            </a:r>
            <a:endParaRPr/>
          </a:p>
        </p:txBody>
      </p:sp>
      <p:sp>
        <p:nvSpPr>
          <p:cNvPr id="598" name="Google Shape;598;p65"/>
          <p:cNvSpPr txBox="1"/>
          <p:nvPr>
            <p:ph idx="3" type="body"/>
          </p:nvPr>
        </p:nvSpPr>
        <p:spPr>
          <a:xfrm>
            <a:off x="6984436" y="5355583"/>
            <a:ext cx="3064131" cy="577153"/>
          </a:xfrm>
          <a:prstGeom prst="rect">
            <a:avLst/>
          </a:prstGeom>
          <a:noFill/>
          <a:ln>
            <a:noFill/>
          </a:ln>
        </p:spPr>
        <p:txBody>
          <a:bodyPr anchorCtr="0" anchor="t" bIns="45700" lIns="91425" spcFirstLastPara="1" rIns="91425" wrap="square" tIns="45700">
            <a:normAutofit/>
          </a:bodyPr>
          <a:lstStyle/>
          <a:p>
            <a:pPr indent="0" lvl="0" marL="0" rtl="0" algn="l">
              <a:lnSpc>
                <a:spcPct val="101000"/>
              </a:lnSpc>
              <a:spcBef>
                <a:spcPts val="0"/>
              </a:spcBef>
              <a:spcAft>
                <a:spcPts val="0"/>
              </a:spcAft>
              <a:buClr>
                <a:schemeClr val="dk1"/>
              </a:buClr>
              <a:buSzPts val="1600"/>
              <a:buNone/>
            </a:pPr>
            <a:r>
              <a:rPr lang="en-US"/>
              <a:t>Dr. Wilma Hodges</a:t>
            </a:r>
            <a:br>
              <a:rPr lang="en-US"/>
            </a:br>
            <a:r>
              <a:rPr lang="en-US"/>
              <a:t>Sakai Community Manager</a:t>
            </a:r>
            <a:endParaRPr/>
          </a:p>
        </p:txBody>
      </p:sp>
      <p:sp>
        <p:nvSpPr>
          <p:cNvPr id="599" name="Google Shape;599;p65"/>
          <p:cNvSpPr txBox="1"/>
          <p:nvPr>
            <p:ph idx="11" type="ftr"/>
          </p:nvPr>
        </p:nvSpPr>
        <p:spPr>
          <a:xfrm>
            <a:off x="960120" y="6356350"/>
            <a:ext cx="3405051"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www.sakailms.org/plus</a:t>
            </a:r>
            <a:endParaRPr/>
          </a:p>
        </p:txBody>
      </p:sp>
      <p:pic>
        <p:nvPicPr>
          <p:cNvPr descr="A picture containing text, book, different&#10;&#10;Description automatically generated" id="600" name="Google Shape;600;p65"/>
          <p:cNvPicPr preferRelativeResize="0"/>
          <p:nvPr/>
        </p:nvPicPr>
        <p:blipFill rotWithShape="1">
          <a:blip r:embed="rId4">
            <a:alphaModFix/>
          </a:blip>
          <a:srcRect b="0" l="0" r="0" t="0"/>
          <a:stretch/>
        </p:blipFill>
        <p:spPr>
          <a:xfrm>
            <a:off x="0" y="1224423"/>
            <a:ext cx="4109884" cy="395849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aphicFrame>
        <p:nvGraphicFramePr>
          <p:cNvPr id="606" name="Google Shape;606;p66"/>
          <p:cNvGraphicFramePr/>
          <p:nvPr/>
        </p:nvGraphicFramePr>
        <p:xfrm>
          <a:off x="698938" y="1035025"/>
          <a:ext cx="3000000" cy="3000000"/>
        </p:xfrm>
        <a:graphic>
          <a:graphicData uri="http://schemas.openxmlformats.org/drawingml/2006/table">
            <a:tbl>
              <a:tblPr>
                <a:noFill/>
                <a:tableStyleId>{10C6EB02-671C-435F-B54F-E41EA88A193E}</a:tableStyleId>
              </a:tblPr>
              <a:tblGrid>
                <a:gridCol w="2206825"/>
                <a:gridCol w="2688500"/>
                <a:gridCol w="3228850"/>
                <a:gridCol w="1619425"/>
                <a:gridCol w="1290525"/>
              </a:tblGrid>
              <a:tr h="381000">
                <a:tc>
                  <a:txBody>
                    <a:bodyPr/>
                    <a:lstStyle/>
                    <a:p>
                      <a:pPr indent="0" lvl="0" marL="0" rtl="0" algn="l">
                        <a:spcBef>
                          <a:spcPts val="0"/>
                        </a:spcBef>
                        <a:spcAft>
                          <a:spcPts val="0"/>
                        </a:spcAft>
                        <a:buNone/>
                      </a:pPr>
                      <a:r>
                        <a:rPr b="1" lang="en-US"/>
                        <a:t>Hosting Models</a:t>
                      </a:r>
                      <a:endParaRPr b="1"/>
                    </a:p>
                  </a:txBody>
                  <a:tcPr marT="91425" marB="91425" marR="91425" marL="91425">
                    <a:solidFill>
                      <a:srgbClr val="009AD0"/>
                    </a:solidFill>
                  </a:tcPr>
                </a:tc>
                <a:tc>
                  <a:txBody>
                    <a:bodyPr/>
                    <a:lstStyle/>
                    <a:p>
                      <a:pPr indent="0" lvl="0" marL="0" rtl="0" algn="l">
                        <a:spcBef>
                          <a:spcPts val="0"/>
                        </a:spcBef>
                        <a:spcAft>
                          <a:spcPts val="0"/>
                        </a:spcAft>
                        <a:buNone/>
                      </a:pPr>
                      <a:r>
                        <a:rPr b="1" lang="en-US"/>
                        <a:t>Server/</a:t>
                      </a:r>
                      <a:r>
                        <a:rPr b="1" lang="en-US"/>
                        <a:t>Database</a:t>
                      </a:r>
                      <a:endParaRPr b="1"/>
                    </a:p>
                  </a:txBody>
                  <a:tcPr marT="91425" marB="91425" marR="91425" marL="91425">
                    <a:solidFill>
                      <a:srgbClr val="009AD0"/>
                    </a:solidFill>
                  </a:tcPr>
                </a:tc>
                <a:tc>
                  <a:txBody>
                    <a:bodyPr/>
                    <a:lstStyle/>
                    <a:p>
                      <a:pPr indent="0" lvl="0" marL="0" rtl="0" algn="l">
                        <a:spcBef>
                          <a:spcPts val="0"/>
                        </a:spcBef>
                        <a:spcAft>
                          <a:spcPts val="0"/>
                        </a:spcAft>
                        <a:buNone/>
                      </a:pPr>
                      <a:r>
                        <a:rPr b="1" lang="en-US"/>
                        <a:t>Cost (*, **, ***)</a:t>
                      </a:r>
                      <a:endParaRPr b="1"/>
                    </a:p>
                  </a:txBody>
                  <a:tcPr marT="91425" marB="91425" marR="91425" marL="91425">
                    <a:solidFill>
                      <a:srgbClr val="009AD0"/>
                    </a:solidFill>
                  </a:tcPr>
                </a:tc>
                <a:tc>
                  <a:txBody>
                    <a:bodyPr/>
                    <a:lstStyle/>
                    <a:p>
                      <a:pPr indent="0" lvl="0" marL="0" rtl="0" algn="l">
                        <a:spcBef>
                          <a:spcPts val="0"/>
                        </a:spcBef>
                        <a:spcAft>
                          <a:spcPts val="0"/>
                        </a:spcAft>
                        <a:buNone/>
                      </a:pPr>
                      <a:r>
                        <a:rPr b="1" lang="en-US"/>
                        <a:t>Supported By</a:t>
                      </a:r>
                      <a:endParaRPr b="1"/>
                    </a:p>
                  </a:txBody>
                  <a:tcPr marT="91425" marB="91425" marR="91425" marL="91425">
                    <a:solidFill>
                      <a:srgbClr val="009AD0"/>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Upgradable</a:t>
                      </a:r>
                      <a:endParaRPr b="1"/>
                    </a:p>
                  </a:txBody>
                  <a:tcPr marT="91425" marB="91425" marR="91425" marL="91425">
                    <a:solidFill>
                      <a:srgbClr val="009AD0"/>
                    </a:solidFill>
                  </a:tcPr>
                </a:tc>
              </a:tr>
              <a:tr h="381000">
                <a:tc>
                  <a:txBody>
                    <a:bodyPr/>
                    <a:lstStyle/>
                    <a:p>
                      <a:pPr indent="0" lvl="0" marL="0" rtl="0" algn="l">
                        <a:spcBef>
                          <a:spcPts val="0"/>
                        </a:spcBef>
                        <a:spcAft>
                          <a:spcPts val="0"/>
                        </a:spcAft>
                        <a:buNone/>
                      </a:pPr>
                      <a:r>
                        <a:rPr lang="en-US"/>
                        <a:t>Testing</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Multi-tenant shared database</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Free for &lt; 200 student seats</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LearnXP</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No</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US"/>
                        <a:t>Small</a:t>
                      </a:r>
                      <a:endParaRPr/>
                    </a:p>
                  </a:txBody>
                  <a:tcPr marT="91425" marB="91425" marR="91425" marL="91425">
                    <a:solidFill>
                      <a:srgbClr val="CFE2F3"/>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Multi-tenant with dedicated database</a:t>
                      </a:r>
                      <a:endParaRPr/>
                    </a:p>
                  </a:txBody>
                  <a:tcPr marT="91425" marB="91425" marR="91425" marL="91425">
                    <a:solidFill>
                      <a:srgbClr val="CFE2F3"/>
                    </a:solidFill>
                  </a:tcPr>
                </a:tc>
                <a:tc>
                  <a:txBody>
                    <a:bodyPr/>
                    <a:lstStyle/>
                    <a:p>
                      <a:pPr indent="0" lvl="0" marL="0" rtl="0" algn="l">
                        <a:spcBef>
                          <a:spcPts val="0"/>
                        </a:spcBef>
                        <a:spcAft>
                          <a:spcPts val="0"/>
                        </a:spcAft>
                        <a:buNone/>
                      </a:pPr>
                      <a:r>
                        <a:rPr lang="en-US"/>
                        <a:t>200 - 1000 students @ $20 per user annually</a:t>
                      </a:r>
                      <a:endParaRPr/>
                    </a:p>
                  </a:txBody>
                  <a:tcPr marT="91425" marB="91425" marR="91425" marL="91425">
                    <a:solidFill>
                      <a:srgbClr val="CFE2F3"/>
                    </a:solidFill>
                  </a:tcPr>
                </a:tc>
                <a:tc>
                  <a:txBody>
                    <a:bodyPr/>
                    <a:lstStyle/>
                    <a:p>
                      <a:pPr indent="0" lvl="0" marL="0" rtl="0" algn="l">
                        <a:spcBef>
                          <a:spcPts val="0"/>
                        </a:spcBef>
                        <a:spcAft>
                          <a:spcPts val="0"/>
                        </a:spcAft>
                        <a:buNone/>
                      </a:pPr>
                      <a:r>
                        <a:rPr lang="en-US"/>
                        <a:t>LearnXP</a:t>
                      </a:r>
                      <a:endParaRPr/>
                    </a:p>
                  </a:txBody>
                  <a:tcPr marT="91425" marB="91425" marR="91425" marL="91425">
                    <a:solidFill>
                      <a:srgbClr val="CFE2F3"/>
                    </a:solidFill>
                  </a:tcPr>
                </a:tc>
                <a:tc>
                  <a:txBody>
                    <a:bodyPr/>
                    <a:lstStyle/>
                    <a:p>
                      <a:pPr indent="0" lvl="0" marL="0" rtl="0" algn="l">
                        <a:spcBef>
                          <a:spcPts val="0"/>
                        </a:spcBef>
                        <a:spcAft>
                          <a:spcPts val="0"/>
                        </a:spcAft>
                        <a:buNone/>
                      </a:pPr>
                      <a:r>
                        <a:rPr lang="en-US"/>
                        <a:t>Yes</a:t>
                      </a:r>
                      <a:endParaRPr/>
                    </a:p>
                  </a:txBody>
                  <a:tcPr marT="91425" marB="91425" marR="91425" marL="91425">
                    <a:solidFill>
                      <a:srgbClr val="CFE2F3"/>
                    </a:solidFill>
                  </a:tcPr>
                </a:tc>
              </a:tr>
              <a:tr h="381000">
                <a:tc>
                  <a:txBody>
                    <a:bodyPr/>
                    <a:lstStyle/>
                    <a:p>
                      <a:pPr indent="0" lvl="0" marL="0" rtl="0" algn="l">
                        <a:spcBef>
                          <a:spcPts val="0"/>
                        </a:spcBef>
                        <a:spcAft>
                          <a:spcPts val="0"/>
                        </a:spcAft>
                        <a:buNone/>
                      </a:pPr>
                      <a:r>
                        <a:rPr lang="en-US"/>
                        <a:t>Local Hosted AWS + Consulting from LearnXP</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Your own locally supported server and dedicated database</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Pay your own hosting + $1-2K / month consulting up to 3000 seats</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LearnXP</a:t>
                      </a:r>
                      <a:endParaRPr/>
                    </a:p>
                  </a:txBody>
                  <a:tcPr marT="91425" marB="91425" marR="91425" marL="91425">
                    <a:solidFill>
                      <a:schemeClr val="lt1"/>
                    </a:solidFill>
                  </a:tcPr>
                </a:tc>
                <a:tc>
                  <a:txBody>
                    <a:bodyPr/>
                    <a:lstStyle/>
                    <a:p>
                      <a:pPr indent="0" lvl="0" marL="0" rtl="0" algn="l">
                        <a:spcBef>
                          <a:spcPts val="0"/>
                        </a:spcBef>
                        <a:spcAft>
                          <a:spcPts val="0"/>
                        </a:spcAft>
                        <a:buNone/>
                      </a:pPr>
                      <a:r>
                        <a:rPr lang="en-US"/>
                        <a:t>Yes</a:t>
                      </a:r>
                      <a:endParaRPr/>
                    </a:p>
                  </a:txBody>
                  <a:tcPr marT="91425" marB="91425" marR="91425" marL="91425">
                    <a:solidFill>
                      <a:schemeClr val="lt1"/>
                    </a:solidFill>
                  </a:tcPr>
                </a:tc>
              </a:tr>
              <a:tr h="381000">
                <a:tc>
                  <a:txBody>
                    <a:bodyPr/>
                    <a:lstStyle/>
                    <a:p>
                      <a:pPr indent="0" lvl="0" marL="0" rtl="0" algn="l">
                        <a:spcBef>
                          <a:spcPts val="0"/>
                        </a:spcBef>
                        <a:spcAft>
                          <a:spcPts val="0"/>
                        </a:spcAft>
                        <a:buNone/>
                      </a:pPr>
                      <a:r>
                        <a:rPr lang="en-US"/>
                        <a:t>Traditional Cloud Hosted + Support from Longsight</a:t>
                      </a:r>
                      <a:endParaRPr/>
                    </a:p>
                  </a:txBody>
                  <a:tcPr marT="91425" marB="91425" marR="91425" marL="91425">
                    <a:solidFill>
                      <a:srgbClr val="CFE2F3"/>
                    </a:solidFill>
                  </a:tcPr>
                </a:tc>
                <a:tc>
                  <a:txBody>
                    <a:bodyPr/>
                    <a:lstStyle/>
                    <a:p>
                      <a:pPr indent="0" lvl="0" marL="0" rtl="0" algn="l">
                        <a:spcBef>
                          <a:spcPts val="0"/>
                        </a:spcBef>
                        <a:spcAft>
                          <a:spcPts val="0"/>
                        </a:spcAft>
                        <a:buNone/>
                      </a:pPr>
                      <a:r>
                        <a:rPr lang="en-US"/>
                        <a:t>Choice of multi-tenant instance with shared or dedicated database, or individual instance with dedicated database</a:t>
                      </a:r>
                      <a:endParaRPr/>
                    </a:p>
                  </a:txBody>
                  <a:tcPr marT="91425" marB="91425" marR="91425" marL="91425">
                    <a:solidFill>
                      <a:srgbClr val="CFE2F3"/>
                    </a:solidFill>
                  </a:tcPr>
                </a:tc>
                <a:tc>
                  <a:txBody>
                    <a:bodyPr/>
                    <a:lstStyle/>
                    <a:p>
                      <a:pPr indent="0" lvl="0" marL="0" rtl="0" algn="l">
                        <a:spcBef>
                          <a:spcPts val="0"/>
                        </a:spcBef>
                        <a:spcAft>
                          <a:spcPts val="0"/>
                        </a:spcAft>
                        <a:buNone/>
                      </a:pPr>
                      <a:r>
                        <a:rPr lang="en-US"/>
                        <a:t>1000 or more students starting at $20,000 annually </a:t>
                      </a:r>
                      <a:r>
                        <a:rPr lang="en-US">
                          <a:solidFill>
                            <a:schemeClr val="dk1"/>
                          </a:solidFill>
                        </a:rPr>
                        <a:t>(or approx. $20 per user) </a:t>
                      </a:r>
                      <a:r>
                        <a:rPr lang="en-US"/>
                        <a:t>+ one time implementation fee of </a:t>
                      </a:r>
                      <a:r>
                        <a:rPr lang="en-US">
                          <a:solidFill>
                            <a:schemeClr val="dk1"/>
                          </a:solidFill>
                        </a:rPr>
                        <a:t>10-15%</a:t>
                      </a:r>
                      <a:r>
                        <a:rPr lang="en-US"/>
                        <a:t> </a:t>
                      </a:r>
                      <a:endParaRPr/>
                    </a:p>
                  </a:txBody>
                  <a:tcPr marT="91425" marB="91425" marR="91425" marL="91425">
                    <a:solidFill>
                      <a:srgbClr val="CFE2F3"/>
                    </a:solidFill>
                  </a:tcPr>
                </a:tc>
                <a:tc>
                  <a:txBody>
                    <a:bodyPr/>
                    <a:lstStyle/>
                    <a:p>
                      <a:pPr indent="0" lvl="0" marL="0" rtl="0" algn="l">
                        <a:spcBef>
                          <a:spcPts val="0"/>
                        </a:spcBef>
                        <a:spcAft>
                          <a:spcPts val="0"/>
                        </a:spcAft>
                        <a:buNone/>
                      </a:pPr>
                      <a:r>
                        <a:rPr lang="en-US"/>
                        <a:t>Longsight</a:t>
                      </a:r>
                      <a:endParaRPr/>
                    </a:p>
                  </a:txBody>
                  <a:tcPr marT="91425" marB="91425" marR="91425" marL="91425">
                    <a:solidFill>
                      <a:srgbClr val="CFE2F3"/>
                    </a:solidFill>
                  </a:tcPr>
                </a:tc>
                <a:tc>
                  <a:txBody>
                    <a:bodyPr/>
                    <a:lstStyle/>
                    <a:p>
                      <a:pPr indent="0" lvl="0" marL="0" rtl="0" algn="l">
                        <a:spcBef>
                          <a:spcPts val="0"/>
                        </a:spcBef>
                        <a:spcAft>
                          <a:spcPts val="0"/>
                        </a:spcAft>
                        <a:buNone/>
                      </a:pPr>
                      <a:r>
                        <a:rPr lang="en-US"/>
                        <a:t>Yes</a:t>
                      </a:r>
                      <a:endParaRPr/>
                    </a:p>
                  </a:txBody>
                  <a:tcPr marT="91425" marB="91425" marR="91425" marL="91425">
                    <a:solidFill>
                      <a:srgbClr val="CFE2F3"/>
                    </a:solidFill>
                  </a:tcPr>
                </a:tc>
              </a:tr>
            </a:tbl>
          </a:graphicData>
        </a:graphic>
      </p:graphicFrame>
      <p:sp>
        <p:nvSpPr>
          <p:cNvPr id="607" name="Google Shape;607;p66"/>
          <p:cNvSpPr txBox="1"/>
          <p:nvPr/>
        </p:nvSpPr>
        <p:spPr>
          <a:xfrm>
            <a:off x="729000" y="5713250"/>
            <a:ext cx="111150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t>Note: Longsight and LearnXP will coordinate closely - customers can be handed back and forth seamlessly as they grow.</a:t>
            </a:r>
            <a:endParaRPr i="1" sz="2800">
              <a:solidFill>
                <a:schemeClr val="dk1"/>
              </a:solidFill>
              <a:latin typeface="Libre Franklin Medium"/>
              <a:ea typeface="Libre Franklin Medium"/>
              <a:cs typeface="Libre Franklin Medium"/>
              <a:sym typeface="Libre Franklin Medium"/>
            </a:endParaRPr>
          </a:p>
        </p:txBody>
      </p:sp>
      <p:sp>
        <p:nvSpPr>
          <p:cNvPr id="608" name="Google Shape;608;p66"/>
          <p:cNvSpPr txBox="1"/>
          <p:nvPr/>
        </p:nvSpPr>
        <p:spPr>
          <a:xfrm>
            <a:off x="699000" y="4228125"/>
            <a:ext cx="11034000" cy="1339800"/>
          </a:xfrm>
          <a:prstGeom prst="rect">
            <a:avLst/>
          </a:prstGeom>
          <a:noFill/>
          <a:ln>
            <a:noFill/>
          </a:ln>
        </p:spPr>
        <p:txBody>
          <a:bodyPr anchorCtr="0" anchor="t" bIns="91425" lIns="91425" spcFirstLastPara="1" rIns="91425" wrap="square" tIns="91425">
            <a:normAutofit fontScale="55000"/>
          </a:bodyPr>
          <a:lstStyle/>
          <a:p>
            <a:pPr indent="0" lvl="0" marL="0" rtl="0" algn="l">
              <a:spcBef>
                <a:spcPts val="0"/>
              </a:spcBef>
              <a:spcAft>
                <a:spcPts val="0"/>
              </a:spcAft>
              <a:buClr>
                <a:schemeClr val="dk1"/>
              </a:buClr>
              <a:buSzPct val="42307"/>
              <a:buFont typeface="Arial"/>
              <a:buNone/>
            </a:pPr>
            <a:r>
              <a:rPr lang="en-US" sz="2600">
                <a:solidFill>
                  <a:schemeClr val="dk1"/>
                </a:solidFill>
              </a:rPr>
              <a:t>(*) These numbers are only shown as examples, for rough budgeting and to help understand the hosting choices that are possible for SakaiPlus. The pricing will be informed by Beta experiences and usage patterns of SakaiPlus versus SakaiLMS (Enterprise-wide).</a:t>
            </a:r>
            <a:endParaRPr sz="2600">
              <a:solidFill>
                <a:schemeClr val="dk1"/>
              </a:solidFill>
            </a:endParaRPr>
          </a:p>
          <a:p>
            <a:pPr indent="0" lvl="0" marL="0" rtl="0" algn="l">
              <a:spcBef>
                <a:spcPts val="0"/>
              </a:spcBef>
              <a:spcAft>
                <a:spcPts val="0"/>
              </a:spcAft>
              <a:buClr>
                <a:schemeClr val="dk1"/>
              </a:buClr>
              <a:buSzPct val="42307"/>
              <a:buFont typeface="Arial"/>
              <a:buNone/>
            </a:pPr>
            <a:r>
              <a:rPr lang="en-US" sz="2600">
                <a:solidFill>
                  <a:schemeClr val="dk1"/>
                </a:solidFill>
              </a:rPr>
              <a:t>(**) These numbers do not include the cost of setup which can be as low as zero, but can also be non-trivial and are often determined by institutional requirements.</a:t>
            </a:r>
            <a:endParaRPr sz="2600">
              <a:solidFill>
                <a:schemeClr val="dk1"/>
              </a:solidFill>
            </a:endParaRPr>
          </a:p>
          <a:p>
            <a:pPr indent="0" lvl="0" marL="0" rtl="0" algn="l">
              <a:spcBef>
                <a:spcPts val="0"/>
              </a:spcBef>
              <a:spcAft>
                <a:spcPts val="0"/>
              </a:spcAft>
              <a:buNone/>
            </a:pPr>
            <a:r>
              <a:rPr lang="en-US" sz="2600">
                <a:solidFill>
                  <a:schemeClr val="dk1"/>
                </a:solidFill>
              </a:rPr>
              <a:t>(***) These are planning numbers only. We are happy to chat about your particular situation.</a:t>
            </a:r>
            <a:endParaRPr sz="2600">
              <a:solidFill>
                <a:schemeClr val="dk1"/>
              </a:solidFill>
            </a:endParaRPr>
          </a:p>
        </p:txBody>
      </p:sp>
      <p:sp>
        <p:nvSpPr>
          <p:cNvPr id="609" name="Google Shape;609;p66"/>
          <p:cNvSpPr txBox="1"/>
          <p:nvPr>
            <p:ph type="title"/>
          </p:nvPr>
        </p:nvSpPr>
        <p:spPr>
          <a:xfrm>
            <a:off x="698950" y="229350"/>
            <a:ext cx="11034000" cy="569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SakaiPlus Production Hosting Options and Estimated Pricing*</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9" name="Shape 219"/>
        <p:cNvGrpSpPr/>
        <p:nvPr/>
      </p:nvGrpSpPr>
      <p:grpSpPr>
        <a:xfrm>
          <a:off x="0" y="0"/>
          <a:ext cx="0" cy="0"/>
          <a:chOff x="0" y="0"/>
          <a:chExt cx="0" cy="0"/>
        </a:xfrm>
      </p:grpSpPr>
      <p:sp>
        <p:nvSpPr>
          <p:cNvPr id="220" name="Google Shape;220;p20"/>
          <p:cNvSpPr txBox="1"/>
          <p:nvPr>
            <p:ph type="title"/>
          </p:nvPr>
        </p:nvSpPr>
        <p:spPr>
          <a:xfrm>
            <a:off x="960438" y="317499"/>
            <a:ext cx="4500737" cy="20955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Libre Franklin"/>
              <a:buNone/>
            </a:pPr>
            <a:r>
              <a:rPr lang="en-US"/>
              <a:t>Looking at Sakai LMS... </a:t>
            </a:r>
            <a:endParaRPr/>
          </a:p>
        </p:txBody>
      </p:sp>
      <p:sp>
        <p:nvSpPr>
          <p:cNvPr id="221" name="Google Shape;221;p20"/>
          <p:cNvSpPr txBox="1"/>
          <p:nvPr>
            <p:ph idx="1" type="body"/>
          </p:nvPr>
        </p:nvSpPr>
        <p:spPr>
          <a:xfrm>
            <a:off x="960438" y="2587625"/>
            <a:ext cx="4500737" cy="3594100"/>
          </a:xfrm>
          <a:prstGeom prst="rect">
            <a:avLst/>
          </a:prstGeom>
          <a:noFill/>
          <a:ln>
            <a:noFill/>
          </a:ln>
        </p:spPr>
        <p:txBody>
          <a:bodyPr anchorCtr="0" anchor="ctr" bIns="45700" lIns="91425" spcFirstLastPara="1" rIns="91425" wrap="square" tIns="45700">
            <a:normAutofit lnSpcReduction="20000"/>
          </a:bodyPr>
          <a:lstStyle/>
          <a:p>
            <a:pPr indent="-352425" lvl="0" marL="342900" rtl="0" algn="l">
              <a:lnSpc>
                <a:spcPct val="101000"/>
              </a:lnSpc>
              <a:spcBef>
                <a:spcPts val="0"/>
              </a:spcBef>
              <a:spcAft>
                <a:spcPts val="0"/>
              </a:spcAft>
              <a:buClr>
                <a:schemeClr val="lt1"/>
              </a:buClr>
              <a:buSzPts val="2000"/>
              <a:buFont typeface="Arial"/>
              <a:buChar char="•"/>
            </a:pPr>
            <a:r>
              <a:rPr lang="en-US"/>
              <a:t>Campus IT has been told Sakai as a Campus-wide service is "more work than a commercial SASS offering“ but that isn’t </a:t>
            </a:r>
            <a:r>
              <a:rPr lang="en-US"/>
              <a:t>necessarily</a:t>
            </a:r>
            <a:r>
              <a:rPr lang="en-US"/>
              <a:t> true.</a:t>
            </a:r>
            <a:endParaRPr i="1" sz="1500">
              <a:solidFill>
                <a:schemeClr val="lt1"/>
              </a:solidFill>
            </a:endParaRPr>
          </a:p>
          <a:p>
            <a:pPr indent="-352425" lvl="0" marL="342900" rtl="0" algn="l">
              <a:lnSpc>
                <a:spcPct val="101000"/>
              </a:lnSpc>
              <a:spcBef>
                <a:spcPts val="1400"/>
              </a:spcBef>
              <a:spcAft>
                <a:spcPts val="0"/>
              </a:spcAft>
              <a:buClr>
                <a:schemeClr val="lt1"/>
              </a:buClr>
              <a:buSzPts val="2000"/>
              <a:buFont typeface="Arial"/>
              <a:buChar char="•"/>
            </a:pPr>
            <a:r>
              <a:rPr lang="en-US"/>
              <a:t>Faculty and instructional designers love Sakai.</a:t>
            </a:r>
            <a:endParaRPr/>
          </a:p>
          <a:p>
            <a:pPr indent="-352425" lvl="0" marL="342900" rtl="0" algn="l">
              <a:lnSpc>
                <a:spcPct val="101000"/>
              </a:lnSpc>
              <a:spcBef>
                <a:spcPts val="1400"/>
              </a:spcBef>
              <a:spcAft>
                <a:spcPts val="0"/>
              </a:spcAft>
              <a:buClr>
                <a:schemeClr val="lt1"/>
              </a:buClr>
              <a:buSzPts val="2000"/>
              <a:buFont typeface="Arial"/>
              <a:buChar char="•"/>
            </a:pPr>
            <a:r>
              <a:rPr lang="en-US"/>
              <a:t>Sakai continues to innovate.</a:t>
            </a:r>
            <a:endParaRPr/>
          </a:p>
          <a:p>
            <a:pPr indent="-352425" lvl="0" marL="342900" rtl="0" algn="l">
              <a:lnSpc>
                <a:spcPct val="101000"/>
              </a:lnSpc>
              <a:spcBef>
                <a:spcPts val="1400"/>
              </a:spcBef>
              <a:spcAft>
                <a:spcPts val="0"/>
              </a:spcAft>
              <a:buClr>
                <a:schemeClr val="lt1"/>
              </a:buClr>
              <a:buSzPts val="2000"/>
              <a:buFont typeface="Arial"/>
              <a:buChar char="•"/>
            </a:pPr>
            <a:r>
              <a:rPr lang="en-US"/>
              <a:t>We want to build on Sakai’s strengths and not try to get between the IT organization and its "SASS LMS / Learning Portal."</a:t>
            </a:r>
            <a:endParaRPr/>
          </a:p>
        </p:txBody>
      </p:sp>
      <p:pic>
        <p:nvPicPr>
          <p:cNvPr id="222" name="Google Shape;222;p20"/>
          <p:cNvPicPr preferRelativeResize="0"/>
          <p:nvPr>
            <p:ph idx="2" type="pic"/>
          </p:nvPr>
        </p:nvPicPr>
        <p:blipFill rotWithShape="1">
          <a:blip r:embed="rId3">
            <a:alphaModFix/>
          </a:blip>
          <a:srcRect b="0" l="0" r="0" t="0"/>
          <a:stretch/>
        </p:blipFill>
        <p:spPr>
          <a:xfrm>
            <a:off x="6094474" y="0"/>
            <a:ext cx="3046351" cy="3428363"/>
          </a:xfrm>
          <a:prstGeom prst="rect">
            <a:avLst/>
          </a:prstGeom>
          <a:noFill/>
          <a:ln>
            <a:noFill/>
          </a:ln>
        </p:spPr>
      </p:pic>
      <p:pic>
        <p:nvPicPr>
          <p:cNvPr id="223" name="Google Shape;223;p20"/>
          <p:cNvPicPr preferRelativeResize="0"/>
          <p:nvPr>
            <p:ph idx="3" type="pic"/>
          </p:nvPr>
        </p:nvPicPr>
        <p:blipFill rotWithShape="1">
          <a:blip r:embed="rId4">
            <a:alphaModFix/>
          </a:blip>
          <a:srcRect b="0" l="0" r="0" t="0"/>
          <a:stretch/>
        </p:blipFill>
        <p:spPr>
          <a:xfrm>
            <a:off x="9148763" y="0"/>
            <a:ext cx="3048000" cy="3429000"/>
          </a:xfrm>
          <a:prstGeom prst="rect">
            <a:avLst/>
          </a:prstGeom>
          <a:noFill/>
          <a:ln>
            <a:noFill/>
          </a:ln>
        </p:spPr>
      </p:pic>
      <p:pic>
        <p:nvPicPr>
          <p:cNvPr id="224" name="Google Shape;224;p20"/>
          <p:cNvPicPr preferRelativeResize="0"/>
          <p:nvPr>
            <p:ph idx="4" type="pic"/>
          </p:nvPr>
        </p:nvPicPr>
        <p:blipFill rotWithShape="1">
          <a:blip r:embed="rId5">
            <a:alphaModFix/>
          </a:blip>
          <a:srcRect b="0" l="0" r="0" t="0"/>
          <a:stretch/>
        </p:blipFill>
        <p:spPr>
          <a:xfrm>
            <a:off x="6102350" y="3429000"/>
            <a:ext cx="6076950" cy="3429000"/>
          </a:xfrm>
          <a:prstGeom prst="rect">
            <a:avLst/>
          </a:prstGeom>
          <a:noFill/>
          <a:ln>
            <a:noFill/>
          </a:ln>
        </p:spPr>
      </p:pic>
      <p:sp>
        <p:nvSpPr>
          <p:cNvPr id="225" name="Google Shape;225;p20"/>
          <p:cNvSpPr txBox="1"/>
          <p:nvPr>
            <p:ph idx="11" type="ftr"/>
          </p:nvPr>
        </p:nvSpPr>
        <p:spPr>
          <a:xfrm>
            <a:off x="960120" y="6365777"/>
            <a:ext cx="3236976"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800" u="none" cap="none" strike="noStrike">
                <a:solidFill>
                  <a:srgbClr val="009AD0"/>
                </a:solidFill>
                <a:latin typeface="Libre Franklin Medium"/>
                <a:ea typeface="Libre Franklin Medium"/>
                <a:cs typeface="Libre Franklin Medium"/>
                <a:sym typeface="Libre Franklin Medium"/>
              </a:rPr>
              <a:t>www.sakailms.org/plus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5355771" y="533400"/>
            <a:ext cx="6096000" cy="56483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Libre Franklin"/>
              <a:buNone/>
            </a:pPr>
            <a:r>
              <a:rPr lang="en-US" sz="4800"/>
              <a:t>Innovative learning experiences are happening outside the LMS using LTI 1.3…</a:t>
            </a:r>
            <a:br>
              <a:rPr lang="en-US" sz="4800"/>
            </a:br>
            <a:br>
              <a:rPr lang="en-US" sz="4800"/>
            </a:br>
            <a:br>
              <a:rPr lang="en-US" sz="4800"/>
            </a:br>
            <a:br>
              <a:rPr lang="en-US" sz="4800"/>
            </a:br>
            <a:endParaRPr sz="3600"/>
          </a:p>
        </p:txBody>
      </p:sp>
      <p:pic>
        <p:nvPicPr>
          <p:cNvPr id="232" name="Google Shape;232;p21"/>
          <p:cNvPicPr preferRelativeResize="0"/>
          <p:nvPr>
            <p:ph idx="2" type="pic"/>
          </p:nvPr>
        </p:nvPicPr>
        <p:blipFill rotWithShape="1">
          <a:blip r:embed="rId3">
            <a:alphaModFix/>
          </a:blip>
          <a:srcRect b="0" l="0" r="0" t="0"/>
          <a:stretch/>
        </p:blipFill>
        <p:spPr>
          <a:xfrm>
            <a:off x="0" y="0"/>
            <a:ext cx="4657345" cy="6858000"/>
          </a:xfrm>
          <a:prstGeom prst="rect">
            <a:avLst/>
          </a:prstGeom>
          <a:noFill/>
          <a:ln>
            <a:noFill/>
          </a:ln>
        </p:spPr>
      </p:pic>
      <p:sp>
        <p:nvSpPr>
          <p:cNvPr id="233" name="Google Shape;233;p21"/>
          <p:cNvSpPr txBox="1"/>
          <p:nvPr>
            <p:ph idx="10" type="dt"/>
          </p:nvPr>
        </p:nvSpPr>
        <p:spPr>
          <a:xfrm>
            <a:off x="6903720" y="6356350"/>
            <a:ext cx="3236976"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Libre Franklin Medium"/>
                <a:ea typeface="Libre Franklin Medium"/>
                <a:cs typeface="Libre Franklin Medium"/>
                <a:sym typeface="Libre Franklin Medium"/>
              </a:rPr>
              <a:t>20XX</a:t>
            </a:r>
            <a:endParaRPr/>
          </a:p>
        </p:txBody>
      </p:sp>
      <p:sp>
        <p:nvSpPr>
          <p:cNvPr id="234" name="Google Shape;234;p21"/>
          <p:cNvSpPr txBox="1"/>
          <p:nvPr>
            <p:ph idx="12" type="sldNum"/>
          </p:nvPr>
        </p:nvSpPr>
        <p:spPr>
          <a:xfrm>
            <a:off x="10296144" y="6356350"/>
            <a:ext cx="932688"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Libre Franklin Medium"/>
                <a:ea typeface="Libre Franklin Medium"/>
                <a:cs typeface="Libre Franklin Medium"/>
                <a:sym typeface="Libre Franklin Medium"/>
              </a:rPr>
              <a:t>‹#›</a:t>
            </a:fld>
            <a:endParaRPr sz="1800">
              <a:solidFill>
                <a:schemeClr val="dk1"/>
              </a:solidFill>
              <a:latin typeface="Libre Franklin Medium"/>
              <a:ea typeface="Libre Franklin Medium"/>
              <a:cs typeface="Libre Franklin Medium"/>
              <a:sym typeface="Libre Franklin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2"/>
          <p:cNvSpPr txBox="1"/>
          <p:nvPr>
            <p:ph type="title"/>
          </p:nvPr>
        </p:nvSpPr>
        <p:spPr>
          <a:xfrm>
            <a:off x="5355771" y="533400"/>
            <a:ext cx="6096000" cy="56483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Libre Franklin"/>
              <a:buNone/>
            </a:pPr>
            <a:r>
              <a:rPr lang="en-US" sz="4800"/>
              <a:t>Innovative learning experiences are happening outside the LMS using LTI 1.3…</a:t>
            </a:r>
            <a:br>
              <a:rPr lang="en-US" sz="4800"/>
            </a:br>
            <a:br>
              <a:rPr lang="en-US" sz="4800"/>
            </a:br>
            <a:r>
              <a:rPr lang="en-US" sz="4800"/>
              <a:t>Make all of Sakai an LTI 1.3 tool!</a:t>
            </a:r>
            <a:br>
              <a:rPr lang="en-US" sz="3600"/>
            </a:br>
            <a:endParaRPr sz="3600"/>
          </a:p>
        </p:txBody>
      </p:sp>
      <p:pic>
        <p:nvPicPr>
          <p:cNvPr id="241" name="Google Shape;241;p22"/>
          <p:cNvPicPr preferRelativeResize="0"/>
          <p:nvPr>
            <p:ph idx="2" type="pic"/>
          </p:nvPr>
        </p:nvPicPr>
        <p:blipFill rotWithShape="1">
          <a:blip r:embed="rId3">
            <a:alphaModFix/>
          </a:blip>
          <a:srcRect b="0" l="0" r="0" t="0"/>
          <a:stretch/>
        </p:blipFill>
        <p:spPr>
          <a:xfrm>
            <a:off x="0" y="0"/>
            <a:ext cx="4657345" cy="6858000"/>
          </a:xfrm>
          <a:prstGeom prst="rect">
            <a:avLst/>
          </a:prstGeom>
          <a:noFill/>
          <a:ln>
            <a:noFill/>
          </a:ln>
        </p:spPr>
      </p:pic>
      <p:sp>
        <p:nvSpPr>
          <p:cNvPr id="242" name="Google Shape;242;p22"/>
          <p:cNvSpPr txBox="1"/>
          <p:nvPr>
            <p:ph idx="10" type="dt"/>
          </p:nvPr>
        </p:nvSpPr>
        <p:spPr>
          <a:xfrm>
            <a:off x="6903720" y="6356350"/>
            <a:ext cx="3236976"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ibre Franklin Medium"/>
                <a:ea typeface="Libre Franklin Medium"/>
                <a:cs typeface="Libre Franklin Medium"/>
                <a:sym typeface="Libre Franklin Medium"/>
              </a:rPr>
              <a:t>20XX</a:t>
            </a:r>
            <a:endParaRPr/>
          </a:p>
        </p:txBody>
      </p:sp>
      <p:sp>
        <p:nvSpPr>
          <p:cNvPr id="243" name="Google Shape;243;p22"/>
          <p:cNvSpPr txBox="1"/>
          <p:nvPr>
            <p:ph idx="12" type="sldNum"/>
          </p:nvPr>
        </p:nvSpPr>
        <p:spPr>
          <a:xfrm>
            <a:off x="10296144" y="6356350"/>
            <a:ext cx="932688"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Libre Franklin Medium"/>
                <a:ea typeface="Libre Franklin Medium"/>
                <a:cs typeface="Libre Franklin Medium"/>
                <a:sym typeface="Libre Franklin Medium"/>
              </a:rPr>
              <a:t>‹#›</a:t>
            </a:fld>
            <a:endParaRPr sz="1800">
              <a:solidFill>
                <a:schemeClr val="dk1"/>
              </a:solidFill>
              <a:latin typeface="Libre Franklin Medium"/>
              <a:ea typeface="Libre Franklin Medium"/>
              <a:cs typeface="Libre Franklin Medium"/>
              <a:sym typeface="Libre Franklin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3"/>
          <p:cNvPicPr preferRelativeResize="0"/>
          <p:nvPr>
            <p:ph idx="2" type="pic"/>
          </p:nvPr>
        </p:nvPicPr>
        <p:blipFill rotWithShape="1">
          <a:blip r:embed="rId3">
            <a:alphaModFix/>
          </a:blip>
          <a:srcRect b="0" l="0" r="0" t="0"/>
          <a:stretch/>
        </p:blipFill>
        <p:spPr>
          <a:xfrm>
            <a:off x="0" y="0"/>
            <a:ext cx="4657345" cy="6858000"/>
          </a:xfrm>
          <a:prstGeom prst="rect">
            <a:avLst/>
          </a:prstGeom>
          <a:noFill/>
          <a:ln>
            <a:noFill/>
          </a:ln>
        </p:spPr>
      </p:pic>
      <p:sp>
        <p:nvSpPr>
          <p:cNvPr id="250" name="Google Shape;250;p23"/>
          <p:cNvSpPr txBox="1"/>
          <p:nvPr>
            <p:ph idx="10" type="dt"/>
          </p:nvPr>
        </p:nvSpPr>
        <p:spPr>
          <a:xfrm>
            <a:off x="6903720" y="6356350"/>
            <a:ext cx="3236976"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Libre Franklin Medium"/>
                <a:ea typeface="Libre Franklin Medium"/>
                <a:cs typeface="Libre Franklin Medium"/>
                <a:sym typeface="Libre Franklin Medium"/>
              </a:rPr>
              <a:t>20XX</a:t>
            </a:r>
            <a:endParaRPr/>
          </a:p>
        </p:txBody>
      </p:sp>
      <p:sp>
        <p:nvSpPr>
          <p:cNvPr id="251" name="Google Shape;251;p23"/>
          <p:cNvSpPr txBox="1"/>
          <p:nvPr>
            <p:ph idx="12" type="sldNum"/>
          </p:nvPr>
        </p:nvSpPr>
        <p:spPr>
          <a:xfrm>
            <a:off x="10296144" y="6356350"/>
            <a:ext cx="932688"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Libre Franklin Medium"/>
                <a:ea typeface="Libre Franklin Medium"/>
                <a:cs typeface="Libre Franklin Medium"/>
                <a:sym typeface="Libre Franklin Medium"/>
              </a:rPr>
              <a:t>‹#›</a:t>
            </a:fld>
            <a:endParaRPr sz="1800">
              <a:solidFill>
                <a:schemeClr val="dk1"/>
              </a:solidFill>
              <a:latin typeface="Libre Franklin Medium"/>
              <a:ea typeface="Libre Franklin Medium"/>
              <a:cs typeface="Libre Franklin Medium"/>
              <a:sym typeface="Libre Franklin Medium"/>
            </a:endParaRPr>
          </a:p>
        </p:txBody>
      </p:sp>
      <p:pic>
        <p:nvPicPr>
          <p:cNvPr descr="A picture containing text, book, different&#10;&#10;Description automatically generated" id="252" name="Google Shape;252;p23"/>
          <p:cNvPicPr preferRelativeResize="0"/>
          <p:nvPr/>
        </p:nvPicPr>
        <p:blipFill rotWithShape="1">
          <a:blip r:embed="rId4">
            <a:alphaModFix/>
          </a:blip>
          <a:srcRect b="0" l="0" r="0" t="0"/>
          <a:stretch/>
        </p:blipFill>
        <p:spPr>
          <a:xfrm>
            <a:off x="5963920" y="610996"/>
            <a:ext cx="4988560" cy="48048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JuxtaposeVTI">
  <a:themeElements>
    <a:clrScheme name="Custom 3">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00B0F0"/>
      </a:hlink>
      <a:folHlink>
        <a:srgbClr val="266F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